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04" r:id="rId2"/>
    <p:sldMasterId id="2147483837" r:id="rId3"/>
    <p:sldMasterId id="2147483855" r:id="rId4"/>
  </p:sldMasterIdLst>
  <p:notesMasterIdLst>
    <p:notesMasterId r:id="rId62"/>
  </p:notesMasterIdLst>
  <p:sldIdLst>
    <p:sldId id="303" r:id="rId5"/>
    <p:sldId id="261" r:id="rId6"/>
    <p:sldId id="259" r:id="rId7"/>
    <p:sldId id="270" r:id="rId8"/>
    <p:sldId id="271" r:id="rId9"/>
    <p:sldId id="272" r:id="rId10"/>
    <p:sldId id="359" r:id="rId11"/>
    <p:sldId id="301" r:id="rId12"/>
    <p:sldId id="305" r:id="rId13"/>
    <p:sldId id="308" r:id="rId14"/>
    <p:sldId id="310" r:id="rId15"/>
    <p:sldId id="373" r:id="rId16"/>
    <p:sldId id="309" r:id="rId17"/>
    <p:sldId id="268" r:id="rId18"/>
    <p:sldId id="311" r:id="rId19"/>
    <p:sldId id="312" r:id="rId20"/>
    <p:sldId id="313" r:id="rId21"/>
    <p:sldId id="276" r:id="rId22"/>
    <p:sldId id="314" r:id="rId23"/>
    <p:sldId id="376" r:id="rId24"/>
    <p:sldId id="315" r:id="rId25"/>
    <p:sldId id="339" r:id="rId26"/>
    <p:sldId id="341" r:id="rId27"/>
    <p:sldId id="342" r:id="rId28"/>
    <p:sldId id="343" r:id="rId29"/>
    <p:sldId id="344" r:id="rId30"/>
    <p:sldId id="345" r:id="rId31"/>
    <p:sldId id="337" r:id="rId32"/>
    <p:sldId id="350" r:id="rId33"/>
    <p:sldId id="351" r:id="rId34"/>
    <p:sldId id="377" r:id="rId35"/>
    <p:sldId id="354" r:id="rId36"/>
    <p:sldId id="355" r:id="rId37"/>
    <p:sldId id="356" r:id="rId38"/>
    <p:sldId id="357" r:id="rId39"/>
    <p:sldId id="349" r:id="rId40"/>
    <p:sldId id="358" r:id="rId41"/>
    <p:sldId id="365" r:id="rId42"/>
    <p:sldId id="366" r:id="rId43"/>
    <p:sldId id="346" r:id="rId44"/>
    <p:sldId id="278" r:id="rId45"/>
    <p:sldId id="372" r:id="rId46"/>
    <p:sldId id="371" r:id="rId47"/>
    <p:sldId id="369" r:id="rId48"/>
    <p:sldId id="370" r:id="rId49"/>
    <p:sldId id="306" r:id="rId50"/>
    <p:sldId id="368" r:id="rId51"/>
    <p:sldId id="374" r:id="rId52"/>
    <p:sldId id="375" r:id="rId53"/>
    <p:sldId id="385" r:id="rId54"/>
    <p:sldId id="363" r:id="rId55"/>
    <p:sldId id="364" r:id="rId56"/>
    <p:sldId id="379" r:id="rId57"/>
    <p:sldId id="384" r:id="rId58"/>
    <p:sldId id="280" r:id="rId59"/>
    <p:sldId id="291" r:id="rId60"/>
    <p:sldId id="386" r:id="rId6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DAD"/>
    <a:srgbClr val="99CCFF"/>
    <a:srgbClr val="F8DA5A"/>
    <a:srgbClr val="77CBE5"/>
    <a:srgbClr val="C88800"/>
    <a:srgbClr val="FAF78D"/>
    <a:srgbClr val="329664"/>
    <a:srgbClr val="F7CD35"/>
    <a:srgbClr val="F6D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4D3CF-1221-47D5-862F-B4B5530D4B51}" type="datetimeFigureOut">
              <a:rPr lang="hu-HU" smtClean="0"/>
              <a:t>2025. 06. 30.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16768-9E82-4103-A6B8-8F3E991606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6041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g23754f6305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0" name="Google Shape;2200;g23754f6305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782DBE3E-6C03-CA60-F6BA-3CC00477F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4D881EAB-AF72-44D6-A9B1-25EC9F120D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6FD87880-A32A-C417-95DD-C9A7503C3B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4408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1BBF8739-A290-65F0-F02A-5EEE11CDC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D050906B-C5F1-879F-6CAA-E402E29CF3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64744FDA-AE93-08EF-B0DE-9EA11272F0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1835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6A04BF87-9BDB-5E10-26E4-C56F88150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08B019C3-8949-EB6B-7338-B5AA3955E1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24A502C5-840B-E54F-F23D-F1F75EE8E7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780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343372ED-E62F-B6F7-6E2F-B199C315E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581BA3FE-6F39-ED10-FFEF-94C4F3BC67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B93EF43F-D427-A168-057D-F10361EEF7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8914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4EC53CFB-9703-07D2-353B-6F8B8FAF4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0A99B60A-F0F7-FDAF-62F3-3DF101E97D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F02E79D7-2491-38D0-48EC-7A9009FDF7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6846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70EC2A5B-DFBE-05FA-5937-8D0DE200D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6826BCFC-1659-8CE8-3625-B63EBA2E7F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FABEC3AF-E062-6F5F-9159-BE06BA766C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3384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4EAD8136-6560-C8C9-48FD-49DB910AF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FFBED39B-62CD-2955-D433-207F4A8CDB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79F76EBB-4C12-135F-9718-29B40D8111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9183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C2BDABCF-9084-59F1-E4AE-538E54263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BE361A94-3AEB-2AB1-57B9-558CDF738F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0F2126CC-9196-55B6-CB1F-537538461C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07592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537E672F-B601-2A9C-11F7-D5F956F47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7B7A5492-DB45-6445-4BAB-D8F6D54110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0772FB40-C36F-FDC2-3873-237264BEC1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065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3A45A514-8797-A9E2-E49D-E2B6E3AF7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E545B706-70B8-8E42-75B4-D222F44E80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2CE4A6DF-751A-A3EB-428B-4759F2EB11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30978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B067091B-C21B-DE16-FEE5-C802C0B7A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E9850784-02AA-E49F-5E36-EADAFF5F59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89E8F99E-A70C-5AD2-4376-560FDAAC3C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2773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086E58CD-D56B-73E6-8F0C-46ECEBAE0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93EFB02E-A8A2-5EBC-3E85-D32F260C83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5F133445-4975-17AE-14DA-6B88FE5D04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1717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93067609-0289-8A49-0942-BB48EC39E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DC84FDDB-A201-5712-1947-E946AFCD64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3C6DE0BD-E820-AEF7-CF35-FF375D4C29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389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7E6A66B1-1BC1-E1DE-E86D-FF500AD06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EDD3D1BB-77BE-094F-3FBF-CCF22381EB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9E56626F-494F-F137-3AE1-B55D7749B1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8686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A000C70E-077C-7AF0-9D6F-453834C7F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617335F1-F442-7E64-5E7C-05F7EB0E36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F3B1F9BD-C626-77AC-0FF4-2072EE8695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9992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53ADF999-913E-8F11-5E0D-27E6BDD4B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4874B7F1-E31D-8463-79A5-FC920571A4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55A4A3F4-8CF4-1ABC-AB38-8EAC3DA8D3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40181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F8B93383-F4F0-644D-2858-037A600B2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3AB5D83C-AC15-4F36-CDFB-C37AC442BD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39233803-7517-ACF4-7461-2D8F75A704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12459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1B82631F-AEA9-FE16-EBE3-AF18D4CC1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BBD0516B-63BE-4129-8440-035DE70B83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0D1BF183-5474-9EC4-4567-40D6D387EA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28826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>
          <a:extLst>
            <a:ext uri="{FF2B5EF4-FFF2-40B4-BE49-F238E27FC236}">
              <a16:creationId xmlns:a16="http://schemas.microsoft.com/office/drawing/2014/main" id="{A3BA58A1-894F-8B02-23A9-3FAD583D2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g54dda1946d_6_377:notes">
            <a:extLst>
              <a:ext uri="{FF2B5EF4-FFF2-40B4-BE49-F238E27FC236}">
                <a16:creationId xmlns:a16="http://schemas.microsoft.com/office/drawing/2014/main" id="{8A76416E-A2D5-0ED3-DFEB-17F4D2970E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3" name="Google Shape;2433;g54dda1946d_6_377:notes">
            <a:extLst>
              <a:ext uri="{FF2B5EF4-FFF2-40B4-BE49-F238E27FC236}">
                <a16:creationId xmlns:a16="http://schemas.microsoft.com/office/drawing/2014/main" id="{5755A381-2840-03C9-F67C-3D163010BD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25641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1" name="Google Shape;2911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2" name="Google Shape;2912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0">
          <a:extLst>
            <a:ext uri="{FF2B5EF4-FFF2-40B4-BE49-F238E27FC236}">
              <a16:creationId xmlns:a16="http://schemas.microsoft.com/office/drawing/2014/main" id="{7F66031A-268E-13DC-332C-91F2C3446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1" name="Google Shape;2911;g135e18421cc_13_10:notes">
            <a:extLst>
              <a:ext uri="{FF2B5EF4-FFF2-40B4-BE49-F238E27FC236}">
                <a16:creationId xmlns:a16="http://schemas.microsoft.com/office/drawing/2014/main" id="{7D8638E2-5A9A-C0D3-7143-897332CAC3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2" name="Google Shape;2912;g135e18421cc_13_10:notes">
            <a:extLst>
              <a:ext uri="{FF2B5EF4-FFF2-40B4-BE49-F238E27FC236}">
                <a16:creationId xmlns:a16="http://schemas.microsoft.com/office/drawing/2014/main" id="{AD452A43-AAF0-2307-60CA-6D433E42E4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7478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2025. 06. 30.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4580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2025. 06. 30.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2328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2025. 06. 30.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6798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2025. 06. 30.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0739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2025. 06. 30.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444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2025. 06. 30.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110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2025. 06. 30.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965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2025. 06. 30.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2683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2025. 06. 30.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4290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2025. 06. 30.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58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2CB6-E208-47CD-8BDE-FA194BFF866B}" type="datetimeFigureOut">
              <a:rPr lang="hu-HU" smtClean="0"/>
              <a:t>2025. 06. 30.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9158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171167" y="2060500"/>
            <a:ext cx="6030000" cy="225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171167" y="4471233"/>
            <a:ext cx="3572400" cy="878000"/>
          </a:xfrm>
          <a:prstGeom prst="rect">
            <a:avLst/>
          </a:prstGeom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 rot="5400000" flipH="1">
            <a:off x="-1197453" y="1698320"/>
            <a:ext cx="4081576" cy="893145"/>
            <a:chOff x="1858125" y="4081513"/>
            <a:chExt cx="1482700" cy="324450"/>
          </a:xfrm>
        </p:grpSpPr>
        <p:sp>
          <p:nvSpPr>
            <p:cNvPr id="12" name="Google Shape;12;p2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" name="Google Shape;19;p2"/>
          <p:cNvGrpSpPr/>
          <p:nvPr/>
        </p:nvGrpSpPr>
        <p:grpSpPr>
          <a:xfrm rot="5400000">
            <a:off x="6536667" y="19791"/>
            <a:ext cx="143589" cy="814428"/>
            <a:chOff x="5052300" y="-1560100"/>
            <a:chExt cx="53650" cy="304300"/>
          </a:xfrm>
        </p:grpSpPr>
        <p:sp>
          <p:nvSpPr>
            <p:cNvPr id="20" name="Google Shape;20;p2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" name="Google Shape;29;p2"/>
          <p:cNvGrpSpPr/>
          <p:nvPr/>
        </p:nvGrpSpPr>
        <p:grpSpPr>
          <a:xfrm rot="-8100000" flipH="1">
            <a:off x="565435" y="37266"/>
            <a:ext cx="61692" cy="646831"/>
            <a:chOff x="266100" y="1388638"/>
            <a:chExt cx="23050" cy="241675"/>
          </a:xfrm>
        </p:grpSpPr>
        <p:sp>
          <p:nvSpPr>
            <p:cNvPr id="30" name="Google Shape;30;p2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4" name="Google Shape;34;p2"/>
          <p:cNvGrpSpPr/>
          <p:nvPr/>
        </p:nvGrpSpPr>
        <p:grpSpPr>
          <a:xfrm>
            <a:off x="-10" y="6202753"/>
            <a:ext cx="3325227" cy="521764"/>
            <a:chOff x="1202525" y="4995863"/>
            <a:chExt cx="1242425" cy="194950"/>
          </a:xfrm>
        </p:grpSpPr>
        <p:sp>
          <p:nvSpPr>
            <p:cNvPr id="35" name="Google Shape;35;p2"/>
            <p:cNvSpPr/>
            <p:nvPr/>
          </p:nvSpPr>
          <p:spPr>
            <a:xfrm>
              <a:off x="21183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21991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6" y="234"/>
                  </a:moveTo>
                  <a:lnTo>
                    <a:pt x="2186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279925" y="5074938"/>
              <a:ext cx="60875" cy="115875"/>
            </a:xfrm>
            <a:custGeom>
              <a:avLst/>
              <a:gdLst/>
              <a:ahLst/>
              <a:cxnLst/>
              <a:rect l="l" t="t" r="r" b="b"/>
              <a:pathLst>
                <a:path w="2435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35" y="4635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3610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73" y="234"/>
                  </a:moveTo>
                  <a:lnTo>
                    <a:pt x="2173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1" y="0"/>
                  </a:moveTo>
                  <a:lnTo>
                    <a:pt x="1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1757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0" y="0"/>
                  </a:moveTo>
                  <a:lnTo>
                    <a:pt x="0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256900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337675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4184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202525" y="4995863"/>
              <a:ext cx="921350" cy="139950"/>
            </a:xfrm>
            <a:custGeom>
              <a:avLst/>
              <a:gdLst/>
              <a:ahLst/>
              <a:cxnLst/>
              <a:rect l="l" t="t" r="r" b="b"/>
              <a:pathLst>
                <a:path w="36854" h="5598" extrusionOk="0">
                  <a:moveTo>
                    <a:pt x="208" y="0"/>
                  </a:moveTo>
                  <a:lnTo>
                    <a:pt x="1" y="138"/>
                  </a:lnTo>
                  <a:lnTo>
                    <a:pt x="3741" y="5543"/>
                  </a:lnTo>
                  <a:lnTo>
                    <a:pt x="3768" y="5598"/>
                  </a:lnTo>
                  <a:lnTo>
                    <a:pt x="36853" y="5598"/>
                  </a:lnTo>
                  <a:lnTo>
                    <a:pt x="36853" y="5363"/>
                  </a:lnTo>
                  <a:lnTo>
                    <a:pt x="3906" y="5363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4" name="Google Shape;44;p2"/>
          <p:cNvGrpSpPr/>
          <p:nvPr/>
        </p:nvGrpSpPr>
        <p:grpSpPr>
          <a:xfrm flipH="1">
            <a:off x="-1098988" y="4423734"/>
            <a:ext cx="1945747" cy="1540989"/>
            <a:chOff x="2615125" y="1853763"/>
            <a:chExt cx="1027900" cy="814075"/>
          </a:xfrm>
        </p:grpSpPr>
        <p:sp>
          <p:nvSpPr>
            <p:cNvPr id="45" name="Google Shape;45;p2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9" name="Google Shape;49;p2"/>
          <p:cNvGrpSpPr/>
          <p:nvPr/>
        </p:nvGrpSpPr>
        <p:grpSpPr>
          <a:xfrm>
            <a:off x="7100022" y="6359900"/>
            <a:ext cx="1163271" cy="329392"/>
            <a:chOff x="1788000" y="2921988"/>
            <a:chExt cx="595775" cy="168700"/>
          </a:xfrm>
        </p:grpSpPr>
        <p:sp>
          <p:nvSpPr>
            <p:cNvPr id="50" name="Google Shape;50;p2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6" name="Google Shape;56;p2"/>
          <p:cNvGrpSpPr/>
          <p:nvPr/>
        </p:nvGrpSpPr>
        <p:grpSpPr>
          <a:xfrm>
            <a:off x="1980845" y="101621"/>
            <a:ext cx="4179972" cy="521739"/>
            <a:chOff x="584425" y="719288"/>
            <a:chExt cx="1551125" cy="193600"/>
          </a:xfrm>
        </p:grpSpPr>
        <p:sp>
          <p:nvSpPr>
            <p:cNvPr id="57" name="Google Shape;57;p2"/>
            <p:cNvSpPr/>
            <p:nvPr/>
          </p:nvSpPr>
          <p:spPr>
            <a:xfrm>
              <a:off x="13177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3428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3679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3929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4181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4431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4682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253775" y="719288"/>
              <a:ext cx="261975" cy="193600"/>
            </a:xfrm>
            <a:custGeom>
              <a:avLst/>
              <a:gdLst/>
              <a:ahLst/>
              <a:cxnLst/>
              <a:rect l="l" t="t" r="r" b="b"/>
              <a:pathLst>
                <a:path w="10479" h="7744" extrusionOk="0">
                  <a:moveTo>
                    <a:pt x="10354" y="125"/>
                  </a:moveTo>
                  <a:lnTo>
                    <a:pt x="10354" y="7619"/>
                  </a:lnTo>
                  <a:lnTo>
                    <a:pt x="123" y="7619"/>
                  </a:lnTo>
                  <a:lnTo>
                    <a:pt x="123" y="125"/>
                  </a:lnTo>
                  <a:close/>
                  <a:moveTo>
                    <a:pt x="0" y="1"/>
                  </a:moveTo>
                  <a:lnTo>
                    <a:pt x="0" y="7743"/>
                  </a:lnTo>
                  <a:lnTo>
                    <a:pt x="10478" y="7743"/>
                  </a:lnTo>
                  <a:lnTo>
                    <a:pt x="10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92125" y="818663"/>
              <a:ext cx="365800" cy="3100"/>
            </a:xfrm>
            <a:custGeom>
              <a:avLst/>
              <a:gdLst/>
              <a:ahLst/>
              <a:cxnLst/>
              <a:rect l="l" t="t" r="r" b="b"/>
              <a:pathLst>
                <a:path w="14632" h="124" extrusionOk="0">
                  <a:moveTo>
                    <a:pt x="0" y="0"/>
                  </a:moveTo>
                  <a:lnTo>
                    <a:pt x="0" y="124"/>
                  </a:lnTo>
                  <a:lnTo>
                    <a:pt x="14631" y="124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81450" y="808688"/>
              <a:ext cx="22375" cy="22700"/>
            </a:xfrm>
            <a:custGeom>
              <a:avLst/>
              <a:gdLst/>
              <a:ahLst/>
              <a:cxnLst/>
              <a:rect l="l" t="t" r="r" b="b"/>
              <a:pathLst>
                <a:path w="895" h="908" extrusionOk="0">
                  <a:moveTo>
                    <a:pt x="455" y="0"/>
                  </a:moveTo>
                  <a:cubicBezTo>
                    <a:pt x="207" y="0"/>
                    <a:pt x="0" y="207"/>
                    <a:pt x="0" y="454"/>
                  </a:cubicBezTo>
                  <a:cubicBezTo>
                    <a:pt x="0" y="702"/>
                    <a:pt x="207" y="908"/>
                    <a:pt x="455" y="908"/>
                  </a:cubicBezTo>
                  <a:cubicBezTo>
                    <a:pt x="702" y="908"/>
                    <a:pt x="895" y="702"/>
                    <a:pt x="895" y="454"/>
                  </a:cubicBezTo>
                  <a:cubicBezTo>
                    <a:pt x="895" y="207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595100" y="754038"/>
              <a:ext cx="662825" cy="3100"/>
            </a:xfrm>
            <a:custGeom>
              <a:avLst/>
              <a:gdLst/>
              <a:ahLst/>
              <a:cxnLst/>
              <a:rect l="l" t="t" r="r" b="b"/>
              <a:pathLst>
                <a:path w="2651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6512" y="123"/>
                  </a:lnTo>
                  <a:lnTo>
                    <a:pt x="265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584425" y="744413"/>
              <a:ext cx="22700" cy="22350"/>
            </a:xfrm>
            <a:custGeom>
              <a:avLst/>
              <a:gdLst/>
              <a:ahLst/>
              <a:cxnLst/>
              <a:rect l="l" t="t" r="r" b="b"/>
              <a:pathLst>
                <a:path w="908" h="894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701"/>
                    <a:pt x="207" y="893"/>
                    <a:pt x="455" y="893"/>
                  </a:cubicBezTo>
                  <a:cubicBezTo>
                    <a:pt x="702" y="893"/>
                    <a:pt x="908" y="701"/>
                    <a:pt x="908" y="440"/>
                  </a:cubicBezTo>
                  <a:cubicBezTo>
                    <a:pt x="908" y="193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1514350" y="754038"/>
              <a:ext cx="610575" cy="3100"/>
            </a:xfrm>
            <a:custGeom>
              <a:avLst/>
              <a:gdLst/>
              <a:ahLst/>
              <a:cxnLst/>
              <a:rect l="l" t="t" r="r" b="b"/>
              <a:pathLst>
                <a:path w="2442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4422" y="123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2113200" y="74441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1" y="193"/>
                    <a:pt x="1" y="440"/>
                  </a:cubicBezTo>
                  <a:cubicBezTo>
                    <a:pt x="1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1" name="Google Shape;71;p2"/>
          <p:cNvGrpSpPr/>
          <p:nvPr/>
        </p:nvGrpSpPr>
        <p:grpSpPr>
          <a:xfrm>
            <a:off x="3710835" y="6403288"/>
            <a:ext cx="1725275" cy="329397"/>
            <a:chOff x="4029725" y="2424788"/>
            <a:chExt cx="644625" cy="123075"/>
          </a:xfrm>
        </p:grpSpPr>
        <p:sp>
          <p:nvSpPr>
            <p:cNvPr id="72" name="Google Shape;72;p2"/>
            <p:cNvSpPr/>
            <p:nvPr/>
          </p:nvSpPr>
          <p:spPr>
            <a:xfrm>
              <a:off x="4029725" y="2424788"/>
              <a:ext cx="644625" cy="123075"/>
            </a:xfrm>
            <a:custGeom>
              <a:avLst/>
              <a:gdLst/>
              <a:ahLst/>
              <a:cxnLst/>
              <a:rect l="l" t="t" r="r" b="b"/>
              <a:pathLst>
                <a:path w="25785" h="4923" extrusionOk="0">
                  <a:moveTo>
                    <a:pt x="1" y="0"/>
                  </a:moveTo>
                  <a:lnTo>
                    <a:pt x="1" y="3108"/>
                  </a:lnTo>
                  <a:lnTo>
                    <a:pt x="1294" y="4923"/>
                  </a:lnTo>
                  <a:lnTo>
                    <a:pt x="25785" y="4923"/>
                  </a:lnTo>
                  <a:lnTo>
                    <a:pt x="25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175500" y="2489413"/>
              <a:ext cx="26500" cy="26150"/>
            </a:xfrm>
            <a:custGeom>
              <a:avLst/>
              <a:gdLst/>
              <a:ahLst/>
              <a:cxnLst/>
              <a:rect l="l" t="t" r="r" b="b"/>
              <a:pathLst>
                <a:path w="1060" h="1046" extrusionOk="0">
                  <a:moveTo>
                    <a:pt x="537" y="0"/>
                  </a:moveTo>
                  <a:cubicBezTo>
                    <a:pt x="248" y="0"/>
                    <a:pt x="0" y="233"/>
                    <a:pt x="0" y="523"/>
                  </a:cubicBezTo>
                  <a:cubicBezTo>
                    <a:pt x="0" y="811"/>
                    <a:pt x="248" y="1045"/>
                    <a:pt x="537" y="1045"/>
                  </a:cubicBezTo>
                  <a:cubicBezTo>
                    <a:pt x="825" y="1045"/>
                    <a:pt x="1060" y="811"/>
                    <a:pt x="1060" y="523"/>
                  </a:cubicBezTo>
                  <a:cubicBezTo>
                    <a:pt x="1060" y="233"/>
                    <a:pt x="825" y="0"/>
                    <a:pt x="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4136675" y="2489413"/>
              <a:ext cx="26475" cy="26150"/>
            </a:xfrm>
            <a:custGeom>
              <a:avLst/>
              <a:gdLst/>
              <a:ahLst/>
              <a:cxnLst/>
              <a:rect l="l" t="t" r="r" b="b"/>
              <a:pathLst>
                <a:path w="1059" h="1046" extrusionOk="0">
                  <a:moveTo>
                    <a:pt x="523" y="0"/>
                  </a:moveTo>
                  <a:cubicBezTo>
                    <a:pt x="233" y="0"/>
                    <a:pt x="0" y="233"/>
                    <a:pt x="0" y="523"/>
                  </a:cubicBezTo>
                  <a:cubicBezTo>
                    <a:pt x="0" y="811"/>
                    <a:pt x="233" y="1045"/>
                    <a:pt x="523" y="1045"/>
                  </a:cubicBezTo>
                  <a:cubicBezTo>
                    <a:pt x="825" y="1045"/>
                    <a:pt x="1058" y="811"/>
                    <a:pt x="1058" y="523"/>
                  </a:cubicBezTo>
                  <a:cubicBezTo>
                    <a:pt x="1058" y="233"/>
                    <a:pt x="825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097800" y="2489413"/>
              <a:ext cx="26150" cy="26150"/>
            </a:xfrm>
            <a:custGeom>
              <a:avLst/>
              <a:gdLst/>
              <a:ahLst/>
              <a:cxnLst/>
              <a:rect l="l" t="t" r="r" b="b"/>
              <a:pathLst>
                <a:path w="1046" h="1046" extrusionOk="0">
                  <a:moveTo>
                    <a:pt x="523" y="0"/>
                  </a:moveTo>
                  <a:cubicBezTo>
                    <a:pt x="235" y="0"/>
                    <a:pt x="1" y="233"/>
                    <a:pt x="1" y="523"/>
                  </a:cubicBezTo>
                  <a:cubicBezTo>
                    <a:pt x="1" y="811"/>
                    <a:pt x="235" y="1045"/>
                    <a:pt x="523" y="1045"/>
                  </a:cubicBezTo>
                  <a:cubicBezTo>
                    <a:pt x="813" y="1045"/>
                    <a:pt x="1046" y="811"/>
                    <a:pt x="1046" y="523"/>
                  </a:cubicBezTo>
                  <a:cubicBezTo>
                    <a:pt x="1046" y="233"/>
                    <a:pt x="813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4163125" y="2502463"/>
              <a:ext cx="12400" cy="25"/>
            </a:xfrm>
            <a:custGeom>
              <a:avLst/>
              <a:gdLst/>
              <a:ahLst/>
              <a:cxnLst/>
              <a:rect l="l" t="t" r="r" b="b"/>
              <a:pathLst>
                <a:path w="496" h="1" extrusionOk="0">
                  <a:moveTo>
                    <a:pt x="495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4123925" y="2502463"/>
              <a:ext cx="12775" cy="25"/>
            </a:xfrm>
            <a:custGeom>
              <a:avLst/>
              <a:gdLst/>
              <a:ahLst/>
              <a:cxnLst/>
              <a:rect l="l" t="t" r="r" b="b"/>
              <a:pathLst>
                <a:path w="511" h="1" extrusionOk="0">
                  <a:moveTo>
                    <a:pt x="51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200600" y="2502463"/>
              <a:ext cx="12725" cy="25"/>
            </a:xfrm>
            <a:custGeom>
              <a:avLst/>
              <a:gdLst/>
              <a:ahLst/>
              <a:cxnLst/>
              <a:rect l="l" t="t" r="r" b="b"/>
              <a:pathLst>
                <a:path w="509" h="1" extrusionOk="0">
                  <a:moveTo>
                    <a:pt x="50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4530625" y="2452288"/>
              <a:ext cx="8275" cy="32325"/>
            </a:xfrm>
            <a:custGeom>
              <a:avLst/>
              <a:gdLst/>
              <a:ahLst/>
              <a:cxnLst/>
              <a:rect l="l" t="t" r="r" b="b"/>
              <a:pathLst>
                <a:path w="331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31" y="1293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454782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565000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582200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4599375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46165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6337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6" name="Google Shape;86;p2"/>
          <p:cNvGrpSpPr/>
          <p:nvPr/>
        </p:nvGrpSpPr>
        <p:grpSpPr>
          <a:xfrm rot="-5400000" flipH="1">
            <a:off x="5807866" y="6085349"/>
            <a:ext cx="221817" cy="965292"/>
            <a:chOff x="1270600" y="4032263"/>
            <a:chExt cx="82875" cy="360650"/>
          </a:xfrm>
        </p:grpSpPr>
        <p:sp>
          <p:nvSpPr>
            <p:cNvPr id="87" name="Google Shape;87;p2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53336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950967" y="3632733"/>
            <a:ext cx="5397600" cy="180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93" name="Google Shape;93;p3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2261300"/>
            <a:ext cx="1416400" cy="11224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4" name="Google Shape;94;p3"/>
          <p:cNvSpPr txBox="1">
            <a:spLocks noGrp="1"/>
          </p:cNvSpPr>
          <p:nvPr>
            <p:ph type="subTitle" idx="1"/>
          </p:nvPr>
        </p:nvSpPr>
        <p:spPr>
          <a:xfrm>
            <a:off x="950967" y="5638667"/>
            <a:ext cx="5397600" cy="500000"/>
          </a:xfrm>
          <a:prstGeom prst="rect">
            <a:avLst/>
          </a:prstGeom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5" name="Google Shape;95;p3"/>
          <p:cNvGrpSpPr/>
          <p:nvPr/>
        </p:nvGrpSpPr>
        <p:grpSpPr>
          <a:xfrm>
            <a:off x="10702981" y="238585"/>
            <a:ext cx="1870056" cy="1690179"/>
            <a:chOff x="695800" y="1769188"/>
            <a:chExt cx="643250" cy="581350"/>
          </a:xfrm>
        </p:grpSpPr>
        <p:sp>
          <p:nvSpPr>
            <p:cNvPr id="96" name="Google Shape;96;p3"/>
            <p:cNvSpPr/>
            <p:nvPr/>
          </p:nvSpPr>
          <p:spPr>
            <a:xfrm>
              <a:off x="695800" y="1769188"/>
              <a:ext cx="57775" cy="57775"/>
            </a:xfrm>
            <a:custGeom>
              <a:avLst/>
              <a:gdLst/>
              <a:ahLst/>
              <a:cxnLst/>
              <a:rect l="l" t="t" r="r" b="b"/>
              <a:pathLst>
                <a:path w="2311" h="2311" extrusionOk="0">
                  <a:moveTo>
                    <a:pt x="1156" y="165"/>
                  </a:moveTo>
                  <a:cubicBezTo>
                    <a:pt x="1706" y="165"/>
                    <a:pt x="2146" y="605"/>
                    <a:pt x="2146" y="1155"/>
                  </a:cubicBezTo>
                  <a:cubicBezTo>
                    <a:pt x="2146" y="1705"/>
                    <a:pt x="1706" y="2146"/>
                    <a:pt x="1156" y="2146"/>
                  </a:cubicBezTo>
                  <a:cubicBezTo>
                    <a:pt x="606" y="2146"/>
                    <a:pt x="166" y="1705"/>
                    <a:pt x="166" y="1155"/>
                  </a:cubicBezTo>
                  <a:cubicBezTo>
                    <a:pt x="166" y="605"/>
                    <a:pt x="606" y="165"/>
                    <a:pt x="1156" y="165"/>
                  </a:cubicBezTo>
                  <a:close/>
                  <a:moveTo>
                    <a:pt x="1156" y="0"/>
                  </a:moveTo>
                  <a:cubicBezTo>
                    <a:pt x="510" y="0"/>
                    <a:pt x="1" y="523"/>
                    <a:pt x="1" y="1155"/>
                  </a:cubicBezTo>
                  <a:cubicBezTo>
                    <a:pt x="1" y="1802"/>
                    <a:pt x="510" y="2311"/>
                    <a:pt x="1156" y="2311"/>
                  </a:cubicBezTo>
                  <a:cubicBezTo>
                    <a:pt x="1788" y="2311"/>
                    <a:pt x="2311" y="1802"/>
                    <a:pt x="2311" y="1155"/>
                  </a:cubicBezTo>
                  <a:cubicBezTo>
                    <a:pt x="2311" y="523"/>
                    <a:pt x="1788" y="0"/>
                    <a:pt x="11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713675" y="1787063"/>
              <a:ext cx="22025" cy="22025"/>
            </a:xfrm>
            <a:custGeom>
              <a:avLst/>
              <a:gdLst/>
              <a:ahLst/>
              <a:cxnLst/>
              <a:rect l="l" t="t" r="r" b="b"/>
              <a:pathLst>
                <a:path w="881" h="881" extrusionOk="0">
                  <a:moveTo>
                    <a:pt x="441" y="0"/>
                  </a:moveTo>
                  <a:cubicBezTo>
                    <a:pt x="193" y="0"/>
                    <a:pt x="1" y="193"/>
                    <a:pt x="1" y="440"/>
                  </a:cubicBezTo>
                  <a:cubicBezTo>
                    <a:pt x="1" y="688"/>
                    <a:pt x="193" y="880"/>
                    <a:pt x="441" y="880"/>
                  </a:cubicBezTo>
                  <a:cubicBezTo>
                    <a:pt x="688" y="880"/>
                    <a:pt x="881" y="688"/>
                    <a:pt x="881" y="440"/>
                  </a:cubicBezTo>
                  <a:cubicBezTo>
                    <a:pt x="881" y="193"/>
                    <a:pt x="688" y="0"/>
                    <a:pt x="4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727800" y="1795988"/>
              <a:ext cx="596450" cy="540800"/>
            </a:xfrm>
            <a:custGeom>
              <a:avLst/>
              <a:gdLst/>
              <a:ahLst/>
              <a:cxnLst/>
              <a:rect l="l" t="t" r="r" b="b"/>
              <a:pathLst>
                <a:path w="23858" h="21632" extrusionOk="0">
                  <a:moveTo>
                    <a:pt x="0" y="1"/>
                  </a:moveTo>
                  <a:lnTo>
                    <a:pt x="0" y="166"/>
                  </a:lnTo>
                  <a:lnTo>
                    <a:pt x="11894" y="166"/>
                  </a:lnTo>
                  <a:lnTo>
                    <a:pt x="11894" y="18372"/>
                  </a:lnTo>
                  <a:lnTo>
                    <a:pt x="14989" y="21632"/>
                  </a:lnTo>
                  <a:lnTo>
                    <a:pt x="23858" y="21632"/>
                  </a:lnTo>
                  <a:lnTo>
                    <a:pt x="23858" y="21467"/>
                  </a:lnTo>
                  <a:lnTo>
                    <a:pt x="15057" y="21467"/>
                  </a:lnTo>
                  <a:lnTo>
                    <a:pt x="12059" y="18304"/>
                  </a:lnTo>
                  <a:lnTo>
                    <a:pt x="120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1307725" y="2319213"/>
              <a:ext cx="31325" cy="31325"/>
            </a:xfrm>
            <a:custGeom>
              <a:avLst/>
              <a:gdLst/>
              <a:ahLst/>
              <a:cxnLst/>
              <a:rect l="l" t="t" r="r" b="b"/>
              <a:pathLst>
                <a:path w="1253" h="1253" extrusionOk="0">
                  <a:moveTo>
                    <a:pt x="633" y="1"/>
                  </a:moveTo>
                  <a:cubicBezTo>
                    <a:pt x="276" y="1"/>
                    <a:pt x="1" y="276"/>
                    <a:pt x="1" y="620"/>
                  </a:cubicBezTo>
                  <a:cubicBezTo>
                    <a:pt x="1" y="964"/>
                    <a:pt x="276" y="1253"/>
                    <a:pt x="633" y="1253"/>
                  </a:cubicBezTo>
                  <a:cubicBezTo>
                    <a:pt x="977" y="1253"/>
                    <a:pt x="1252" y="964"/>
                    <a:pt x="1252" y="620"/>
                  </a:cubicBezTo>
                  <a:cubicBezTo>
                    <a:pt x="1252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1015525" y="1940738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55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688"/>
                    <a:pt x="207" y="894"/>
                    <a:pt x="455" y="894"/>
                  </a:cubicBezTo>
                  <a:cubicBezTo>
                    <a:pt x="688" y="894"/>
                    <a:pt x="895" y="688"/>
                    <a:pt x="895" y="454"/>
                  </a:cubicBezTo>
                  <a:cubicBezTo>
                    <a:pt x="895" y="206"/>
                    <a:pt x="688" y="1"/>
                    <a:pt x="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1015525" y="2011213"/>
              <a:ext cx="22375" cy="22025"/>
            </a:xfrm>
            <a:custGeom>
              <a:avLst/>
              <a:gdLst/>
              <a:ahLst/>
              <a:cxnLst/>
              <a:rect l="l" t="t" r="r" b="b"/>
              <a:pathLst>
                <a:path w="895" h="881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688"/>
                    <a:pt x="207" y="880"/>
                    <a:pt x="455" y="880"/>
                  </a:cubicBezTo>
                  <a:cubicBezTo>
                    <a:pt x="688" y="880"/>
                    <a:pt x="895" y="688"/>
                    <a:pt x="895" y="440"/>
                  </a:cubicBezTo>
                  <a:cubicBezTo>
                    <a:pt x="895" y="193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1015525" y="2081338"/>
              <a:ext cx="22375" cy="22375"/>
            </a:xfrm>
            <a:custGeom>
              <a:avLst/>
              <a:gdLst/>
              <a:ahLst/>
              <a:cxnLst/>
              <a:rect l="l" t="t" r="r" b="b"/>
              <a:pathLst>
                <a:path w="895" h="895" extrusionOk="0">
                  <a:moveTo>
                    <a:pt x="455" y="0"/>
                  </a:moveTo>
                  <a:cubicBezTo>
                    <a:pt x="207" y="0"/>
                    <a:pt x="0" y="207"/>
                    <a:pt x="0" y="440"/>
                  </a:cubicBezTo>
                  <a:cubicBezTo>
                    <a:pt x="0" y="688"/>
                    <a:pt x="207" y="895"/>
                    <a:pt x="455" y="895"/>
                  </a:cubicBezTo>
                  <a:cubicBezTo>
                    <a:pt x="688" y="895"/>
                    <a:pt x="895" y="688"/>
                    <a:pt x="895" y="440"/>
                  </a:cubicBezTo>
                  <a:cubicBezTo>
                    <a:pt x="895" y="207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3" name="Google Shape;103;p3"/>
          <p:cNvGrpSpPr/>
          <p:nvPr/>
        </p:nvGrpSpPr>
        <p:grpSpPr>
          <a:xfrm rot="10800000">
            <a:off x="4054585" y="201306"/>
            <a:ext cx="1725275" cy="329397"/>
            <a:chOff x="4029725" y="2424788"/>
            <a:chExt cx="644625" cy="123075"/>
          </a:xfrm>
        </p:grpSpPr>
        <p:sp>
          <p:nvSpPr>
            <p:cNvPr id="104" name="Google Shape;104;p3"/>
            <p:cNvSpPr/>
            <p:nvPr/>
          </p:nvSpPr>
          <p:spPr>
            <a:xfrm>
              <a:off x="4029725" y="2424788"/>
              <a:ext cx="644625" cy="123075"/>
            </a:xfrm>
            <a:custGeom>
              <a:avLst/>
              <a:gdLst/>
              <a:ahLst/>
              <a:cxnLst/>
              <a:rect l="l" t="t" r="r" b="b"/>
              <a:pathLst>
                <a:path w="25785" h="4923" extrusionOk="0">
                  <a:moveTo>
                    <a:pt x="1" y="0"/>
                  </a:moveTo>
                  <a:lnTo>
                    <a:pt x="1" y="3108"/>
                  </a:lnTo>
                  <a:lnTo>
                    <a:pt x="1294" y="4923"/>
                  </a:lnTo>
                  <a:lnTo>
                    <a:pt x="25785" y="4923"/>
                  </a:lnTo>
                  <a:lnTo>
                    <a:pt x="25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4175500" y="2489413"/>
              <a:ext cx="26500" cy="26150"/>
            </a:xfrm>
            <a:custGeom>
              <a:avLst/>
              <a:gdLst/>
              <a:ahLst/>
              <a:cxnLst/>
              <a:rect l="l" t="t" r="r" b="b"/>
              <a:pathLst>
                <a:path w="1060" h="1046" extrusionOk="0">
                  <a:moveTo>
                    <a:pt x="537" y="0"/>
                  </a:moveTo>
                  <a:cubicBezTo>
                    <a:pt x="248" y="0"/>
                    <a:pt x="0" y="233"/>
                    <a:pt x="0" y="523"/>
                  </a:cubicBezTo>
                  <a:cubicBezTo>
                    <a:pt x="0" y="811"/>
                    <a:pt x="248" y="1045"/>
                    <a:pt x="537" y="1045"/>
                  </a:cubicBezTo>
                  <a:cubicBezTo>
                    <a:pt x="825" y="1045"/>
                    <a:pt x="1060" y="811"/>
                    <a:pt x="1060" y="523"/>
                  </a:cubicBezTo>
                  <a:cubicBezTo>
                    <a:pt x="1060" y="233"/>
                    <a:pt x="825" y="0"/>
                    <a:pt x="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4136675" y="2489413"/>
              <a:ext cx="26475" cy="26150"/>
            </a:xfrm>
            <a:custGeom>
              <a:avLst/>
              <a:gdLst/>
              <a:ahLst/>
              <a:cxnLst/>
              <a:rect l="l" t="t" r="r" b="b"/>
              <a:pathLst>
                <a:path w="1059" h="1046" extrusionOk="0">
                  <a:moveTo>
                    <a:pt x="523" y="0"/>
                  </a:moveTo>
                  <a:cubicBezTo>
                    <a:pt x="233" y="0"/>
                    <a:pt x="0" y="233"/>
                    <a:pt x="0" y="523"/>
                  </a:cubicBezTo>
                  <a:cubicBezTo>
                    <a:pt x="0" y="811"/>
                    <a:pt x="233" y="1045"/>
                    <a:pt x="523" y="1045"/>
                  </a:cubicBezTo>
                  <a:cubicBezTo>
                    <a:pt x="825" y="1045"/>
                    <a:pt x="1058" y="811"/>
                    <a:pt x="1058" y="523"/>
                  </a:cubicBezTo>
                  <a:cubicBezTo>
                    <a:pt x="1058" y="233"/>
                    <a:pt x="825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4097800" y="2489413"/>
              <a:ext cx="26150" cy="26150"/>
            </a:xfrm>
            <a:custGeom>
              <a:avLst/>
              <a:gdLst/>
              <a:ahLst/>
              <a:cxnLst/>
              <a:rect l="l" t="t" r="r" b="b"/>
              <a:pathLst>
                <a:path w="1046" h="1046" extrusionOk="0">
                  <a:moveTo>
                    <a:pt x="523" y="0"/>
                  </a:moveTo>
                  <a:cubicBezTo>
                    <a:pt x="235" y="0"/>
                    <a:pt x="1" y="233"/>
                    <a:pt x="1" y="523"/>
                  </a:cubicBezTo>
                  <a:cubicBezTo>
                    <a:pt x="1" y="811"/>
                    <a:pt x="235" y="1045"/>
                    <a:pt x="523" y="1045"/>
                  </a:cubicBezTo>
                  <a:cubicBezTo>
                    <a:pt x="813" y="1045"/>
                    <a:pt x="1046" y="811"/>
                    <a:pt x="1046" y="523"/>
                  </a:cubicBezTo>
                  <a:cubicBezTo>
                    <a:pt x="1046" y="233"/>
                    <a:pt x="813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4163125" y="2502463"/>
              <a:ext cx="12400" cy="25"/>
            </a:xfrm>
            <a:custGeom>
              <a:avLst/>
              <a:gdLst/>
              <a:ahLst/>
              <a:cxnLst/>
              <a:rect l="l" t="t" r="r" b="b"/>
              <a:pathLst>
                <a:path w="496" h="1" extrusionOk="0">
                  <a:moveTo>
                    <a:pt x="495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4123925" y="2502463"/>
              <a:ext cx="12775" cy="25"/>
            </a:xfrm>
            <a:custGeom>
              <a:avLst/>
              <a:gdLst/>
              <a:ahLst/>
              <a:cxnLst/>
              <a:rect l="l" t="t" r="r" b="b"/>
              <a:pathLst>
                <a:path w="511" h="1" extrusionOk="0">
                  <a:moveTo>
                    <a:pt x="51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4200600" y="2502463"/>
              <a:ext cx="12725" cy="25"/>
            </a:xfrm>
            <a:custGeom>
              <a:avLst/>
              <a:gdLst/>
              <a:ahLst/>
              <a:cxnLst/>
              <a:rect l="l" t="t" r="r" b="b"/>
              <a:pathLst>
                <a:path w="509" h="1" extrusionOk="0">
                  <a:moveTo>
                    <a:pt x="50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4530625" y="2452288"/>
              <a:ext cx="8275" cy="32325"/>
            </a:xfrm>
            <a:custGeom>
              <a:avLst/>
              <a:gdLst/>
              <a:ahLst/>
              <a:cxnLst/>
              <a:rect l="l" t="t" r="r" b="b"/>
              <a:pathLst>
                <a:path w="331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31" y="1293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454782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4565000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4582200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4599375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46165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46337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8" name="Google Shape;118;p3"/>
          <p:cNvGrpSpPr/>
          <p:nvPr/>
        </p:nvGrpSpPr>
        <p:grpSpPr>
          <a:xfrm flipH="1">
            <a:off x="-1092640" y="5704661"/>
            <a:ext cx="2043603" cy="1618599"/>
            <a:chOff x="2615125" y="1853763"/>
            <a:chExt cx="1027900" cy="814075"/>
          </a:xfrm>
        </p:grpSpPr>
        <p:sp>
          <p:nvSpPr>
            <p:cNvPr id="119" name="Google Shape;119;p3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3" name="Google Shape;123;p3"/>
          <p:cNvGrpSpPr/>
          <p:nvPr/>
        </p:nvGrpSpPr>
        <p:grpSpPr>
          <a:xfrm>
            <a:off x="6887855" y="201317"/>
            <a:ext cx="1163271" cy="329392"/>
            <a:chOff x="1788000" y="2921988"/>
            <a:chExt cx="595775" cy="168700"/>
          </a:xfrm>
        </p:grpSpPr>
        <p:sp>
          <p:nvSpPr>
            <p:cNvPr id="124" name="Google Shape;124;p3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0" name="Google Shape;130;p3"/>
          <p:cNvGrpSpPr/>
          <p:nvPr/>
        </p:nvGrpSpPr>
        <p:grpSpPr>
          <a:xfrm rot="10800000" flipH="1">
            <a:off x="10266324" y="5960532"/>
            <a:ext cx="2027353" cy="795857"/>
            <a:chOff x="3162050" y="485288"/>
            <a:chExt cx="912400" cy="358150"/>
          </a:xfrm>
        </p:grpSpPr>
        <p:sp>
          <p:nvSpPr>
            <p:cNvPr id="131" name="Google Shape;131;p3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3" name="Google Shape;133;p3"/>
          <p:cNvGrpSpPr/>
          <p:nvPr/>
        </p:nvGrpSpPr>
        <p:grpSpPr>
          <a:xfrm rot="5400000">
            <a:off x="9494587" y="-41194"/>
            <a:ext cx="143589" cy="814428"/>
            <a:chOff x="5052300" y="-1560100"/>
            <a:chExt cx="53650" cy="304300"/>
          </a:xfrm>
        </p:grpSpPr>
        <p:sp>
          <p:nvSpPr>
            <p:cNvPr id="134" name="Google Shape;134;p3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3" name="Google Shape;143;p3"/>
          <p:cNvGrpSpPr/>
          <p:nvPr/>
        </p:nvGrpSpPr>
        <p:grpSpPr>
          <a:xfrm rot="5400000">
            <a:off x="-2309291" y="2532062"/>
            <a:ext cx="5456176" cy="392025"/>
            <a:chOff x="3477300" y="4642138"/>
            <a:chExt cx="2038625" cy="146475"/>
          </a:xfrm>
        </p:grpSpPr>
        <p:sp>
          <p:nvSpPr>
            <p:cNvPr id="144" name="Google Shape;144;p3"/>
            <p:cNvSpPr/>
            <p:nvPr/>
          </p:nvSpPr>
          <p:spPr>
            <a:xfrm>
              <a:off x="3477300" y="4642138"/>
              <a:ext cx="2038625" cy="146475"/>
            </a:xfrm>
            <a:custGeom>
              <a:avLst/>
              <a:gdLst/>
              <a:ahLst/>
              <a:cxnLst/>
              <a:rect l="l" t="t" r="r" b="b"/>
              <a:pathLst>
                <a:path w="81545" h="5859" extrusionOk="0">
                  <a:moveTo>
                    <a:pt x="81365" y="178"/>
                  </a:moveTo>
                  <a:lnTo>
                    <a:pt x="81365" y="5679"/>
                  </a:lnTo>
                  <a:lnTo>
                    <a:pt x="166" y="5679"/>
                  </a:lnTo>
                  <a:lnTo>
                    <a:pt x="166" y="178"/>
                  </a:lnTo>
                  <a:close/>
                  <a:moveTo>
                    <a:pt x="1" y="0"/>
                  </a:moveTo>
                  <a:lnTo>
                    <a:pt x="1" y="5858"/>
                  </a:lnTo>
                  <a:lnTo>
                    <a:pt x="81544" y="5858"/>
                  </a:lnTo>
                  <a:lnTo>
                    <a:pt x="815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5368750" y="4688513"/>
              <a:ext cx="53975" cy="53675"/>
            </a:xfrm>
            <a:custGeom>
              <a:avLst/>
              <a:gdLst/>
              <a:ahLst/>
              <a:cxnLst/>
              <a:rect l="l" t="t" r="r" b="b"/>
              <a:pathLst>
                <a:path w="2159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48" y="1913"/>
                  </a:lnTo>
                  <a:lnTo>
                    <a:pt x="248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59" y="2146"/>
                  </a:lnTo>
                  <a:lnTo>
                    <a:pt x="21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5297925" y="4688513"/>
              <a:ext cx="53675" cy="53675"/>
            </a:xfrm>
            <a:custGeom>
              <a:avLst/>
              <a:gdLst/>
              <a:ahLst/>
              <a:cxnLst/>
              <a:rect l="l" t="t" r="r" b="b"/>
              <a:pathLst>
                <a:path w="2147" h="2147" extrusionOk="0">
                  <a:moveTo>
                    <a:pt x="1912" y="235"/>
                  </a:moveTo>
                  <a:lnTo>
                    <a:pt x="1912" y="1913"/>
                  </a:lnTo>
                  <a:lnTo>
                    <a:pt x="248" y="1913"/>
                  </a:lnTo>
                  <a:lnTo>
                    <a:pt x="248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5227125" y="4688513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33" y="1913"/>
                  </a:lnTo>
                  <a:lnTo>
                    <a:pt x="233" y="235"/>
                  </a:lnTo>
                  <a:close/>
                  <a:moveTo>
                    <a:pt x="0" y="1"/>
                  </a:moveTo>
                  <a:lnTo>
                    <a:pt x="0" y="2146"/>
                  </a:lnTo>
                  <a:lnTo>
                    <a:pt x="2145" y="2146"/>
                  </a:lnTo>
                  <a:lnTo>
                    <a:pt x="214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5156300" y="4688513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34" y="1913"/>
                  </a:lnTo>
                  <a:lnTo>
                    <a:pt x="234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5348825" y="4712263"/>
              <a:ext cx="23025" cy="6200"/>
            </a:xfrm>
            <a:custGeom>
              <a:avLst/>
              <a:gdLst/>
              <a:ahLst/>
              <a:cxnLst/>
              <a:rect l="l" t="t" r="r" b="b"/>
              <a:pathLst>
                <a:path w="921" h="248" extrusionOk="0">
                  <a:moveTo>
                    <a:pt x="0" y="0"/>
                  </a:moveTo>
                  <a:lnTo>
                    <a:pt x="0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5278000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0" y="0"/>
                  </a:moveTo>
                  <a:lnTo>
                    <a:pt x="0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5207175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5136350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2" y="248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5417200" y="4712263"/>
              <a:ext cx="23075" cy="6200"/>
            </a:xfrm>
            <a:custGeom>
              <a:avLst/>
              <a:gdLst/>
              <a:ahLst/>
              <a:cxnLst/>
              <a:rect l="l" t="t" r="r" b="b"/>
              <a:pathLst>
                <a:path w="923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3" y="248"/>
                  </a:lnTo>
                  <a:lnTo>
                    <a:pt x="9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4" name="Google Shape;154;p3"/>
          <p:cNvGrpSpPr/>
          <p:nvPr/>
        </p:nvGrpSpPr>
        <p:grpSpPr>
          <a:xfrm>
            <a:off x="2218426" y="277220"/>
            <a:ext cx="858455" cy="177579"/>
            <a:chOff x="3847200" y="4012338"/>
            <a:chExt cx="320750" cy="66350"/>
          </a:xfrm>
        </p:grpSpPr>
        <p:sp>
          <p:nvSpPr>
            <p:cNvPr id="155" name="Google Shape;155;p3"/>
            <p:cNvSpPr/>
            <p:nvPr/>
          </p:nvSpPr>
          <p:spPr>
            <a:xfrm>
              <a:off x="4125675" y="4036738"/>
              <a:ext cx="16525" cy="16875"/>
            </a:xfrm>
            <a:custGeom>
              <a:avLst/>
              <a:gdLst/>
              <a:ahLst/>
              <a:cxnLst/>
              <a:rect l="l" t="t" r="r" b="b"/>
              <a:pathLst>
                <a:path w="661" h="675" extrusionOk="0">
                  <a:moveTo>
                    <a:pt x="330" y="0"/>
                  </a:moveTo>
                  <a:cubicBezTo>
                    <a:pt x="151" y="0"/>
                    <a:pt x="0" y="152"/>
                    <a:pt x="0" y="344"/>
                  </a:cubicBezTo>
                  <a:cubicBezTo>
                    <a:pt x="0" y="523"/>
                    <a:pt x="151" y="674"/>
                    <a:pt x="330" y="674"/>
                  </a:cubicBezTo>
                  <a:cubicBezTo>
                    <a:pt x="523" y="674"/>
                    <a:pt x="660" y="523"/>
                    <a:pt x="660" y="344"/>
                  </a:cubicBezTo>
                  <a:cubicBezTo>
                    <a:pt x="660" y="152"/>
                    <a:pt x="523" y="0"/>
                    <a:pt x="3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4072725" y="4036738"/>
              <a:ext cx="16850" cy="16875"/>
            </a:xfrm>
            <a:custGeom>
              <a:avLst/>
              <a:gdLst/>
              <a:ahLst/>
              <a:cxnLst/>
              <a:rect l="l" t="t" r="r" b="b"/>
              <a:pathLst>
                <a:path w="674" h="675" extrusionOk="0">
                  <a:moveTo>
                    <a:pt x="330" y="0"/>
                  </a:moveTo>
                  <a:cubicBezTo>
                    <a:pt x="151" y="0"/>
                    <a:pt x="0" y="152"/>
                    <a:pt x="0" y="344"/>
                  </a:cubicBezTo>
                  <a:cubicBezTo>
                    <a:pt x="0" y="523"/>
                    <a:pt x="151" y="674"/>
                    <a:pt x="330" y="674"/>
                  </a:cubicBezTo>
                  <a:cubicBezTo>
                    <a:pt x="523" y="674"/>
                    <a:pt x="674" y="523"/>
                    <a:pt x="674" y="344"/>
                  </a:cubicBezTo>
                  <a:cubicBezTo>
                    <a:pt x="674" y="152"/>
                    <a:pt x="523" y="0"/>
                    <a:pt x="3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4020100" y="4036738"/>
              <a:ext cx="16525" cy="16875"/>
            </a:xfrm>
            <a:custGeom>
              <a:avLst/>
              <a:gdLst/>
              <a:ahLst/>
              <a:cxnLst/>
              <a:rect l="l" t="t" r="r" b="b"/>
              <a:pathLst>
                <a:path w="661" h="675" extrusionOk="0">
                  <a:moveTo>
                    <a:pt x="331" y="0"/>
                  </a:moveTo>
                  <a:cubicBezTo>
                    <a:pt x="138" y="0"/>
                    <a:pt x="1" y="152"/>
                    <a:pt x="1" y="344"/>
                  </a:cubicBezTo>
                  <a:cubicBezTo>
                    <a:pt x="1" y="523"/>
                    <a:pt x="138" y="674"/>
                    <a:pt x="331" y="674"/>
                  </a:cubicBezTo>
                  <a:cubicBezTo>
                    <a:pt x="510" y="674"/>
                    <a:pt x="661" y="523"/>
                    <a:pt x="661" y="344"/>
                  </a:cubicBezTo>
                  <a:cubicBezTo>
                    <a:pt x="661" y="152"/>
                    <a:pt x="510" y="0"/>
                    <a:pt x="3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3967175" y="4036738"/>
              <a:ext cx="16525" cy="16875"/>
            </a:xfrm>
            <a:custGeom>
              <a:avLst/>
              <a:gdLst/>
              <a:ahLst/>
              <a:cxnLst/>
              <a:rect l="l" t="t" r="r" b="b"/>
              <a:pathLst>
                <a:path w="661" h="675" extrusionOk="0">
                  <a:moveTo>
                    <a:pt x="330" y="0"/>
                  </a:moveTo>
                  <a:cubicBezTo>
                    <a:pt x="152" y="0"/>
                    <a:pt x="0" y="152"/>
                    <a:pt x="0" y="344"/>
                  </a:cubicBezTo>
                  <a:cubicBezTo>
                    <a:pt x="0" y="523"/>
                    <a:pt x="152" y="674"/>
                    <a:pt x="330" y="674"/>
                  </a:cubicBezTo>
                  <a:cubicBezTo>
                    <a:pt x="510" y="674"/>
                    <a:pt x="660" y="523"/>
                    <a:pt x="660" y="344"/>
                  </a:cubicBezTo>
                  <a:cubicBezTo>
                    <a:pt x="660" y="152"/>
                    <a:pt x="510" y="0"/>
                    <a:pt x="3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3847200" y="4012338"/>
              <a:ext cx="320750" cy="66350"/>
            </a:xfrm>
            <a:custGeom>
              <a:avLst/>
              <a:gdLst/>
              <a:ahLst/>
              <a:cxnLst/>
              <a:rect l="l" t="t" r="r" b="b"/>
              <a:pathLst>
                <a:path w="12830" h="2654" extrusionOk="0">
                  <a:moveTo>
                    <a:pt x="12597" y="233"/>
                  </a:moveTo>
                  <a:lnTo>
                    <a:pt x="12597" y="2420"/>
                  </a:lnTo>
                  <a:lnTo>
                    <a:pt x="248" y="2420"/>
                  </a:lnTo>
                  <a:lnTo>
                    <a:pt x="248" y="233"/>
                  </a:lnTo>
                  <a:close/>
                  <a:moveTo>
                    <a:pt x="1" y="0"/>
                  </a:moveTo>
                  <a:lnTo>
                    <a:pt x="1" y="2654"/>
                  </a:lnTo>
                  <a:lnTo>
                    <a:pt x="12830" y="2654"/>
                  </a:lnTo>
                  <a:lnTo>
                    <a:pt x="128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0" name="Google Shape;160;p3"/>
          <p:cNvGrpSpPr/>
          <p:nvPr/>
        </p:nvGrpSpPr>
        <p:grpSpPr>
          <a:xfrm rot="10800000">
            <a:off x="1170931" y="324123"/>
            <a:ext cx="491387" cy="83771"/>
            <a:chOff x="935075" y="2661288"/>
            <a:chExt cx="183600" cy="31300"/>
          </a:xfrm>
        </p:grpSpPr>
        <p:sp>
          <p:nvSpPr>
            <p:cNvPr id="161" name="Google Shape;161;p3"/>
            <p:cNvSpPr/>
            <p:nvPr/>
          </p:nvSpPr>
          <p:spPr>
            <a:xfrm>
              <a:off x="949875" y="2674688"/>
              <a:ext cx="153675" cy="4150"/>
            </a:xfrm>
            <a:custGeom>
              <a:avLst/>
              <a:gdLst/>
              <a:ahLst/>
              <a:cxnLst/>
              <a:rect l="l" t="t" r="r" b="b"/>
              <a:pathLst>
                <a:path w="6147" h="166" extrusionOk="0">
                  <a:moveTo>
                    <a:pt x="0" y="1"/>
                  </a:moveTo>
                  <a:lnTo>
                    <a:pt x="0" y="166"/>
                  </a:lnTo>
                  <a:lnTo>
                    <a:pt x="6146" y="166"/>
                  </a:lnTo>
                  <a:lnTo>
                    <a:pt x="6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935075" y="2661288"/>
              <a:ext cx="31325" cy="31300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20" y="1"/>
                  </a:moveTo>
                  <a:cubicBezTo>
                    <a:pt x="275" y="1"/>
                    <a:pt x="0" y="276"/>
                    <a:pt x="0" y="619"/>
                  </a:cubicBezTo>
                  <a:cubicBezTo>
                    <a:pt x="0" y="977"/>
                    <a:pt x="275" y="1252"/>
                    <a:pt x="620" y="1252"/>
                  </a:cubicBezTo>
                  <a:cubicBezTo>
                    <a:pt x="963" y="1252"/>
                    <a:pt x="1252" y="977"/>
                    <a:pt x="1252" y="619"/>
                  </a:cubicBezTo>
                  <a:cubicBezTo>
                    <a:pt x="1252" y="276"/>
                    <a:pt x="963" y="1"/>
                    <a:pt x="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1087025" y="2661288"/>
              <a:ext cx="31650" cy="31300"/>
            </a:xfrm>
            <a:custGeom>
              <a:avLst/>
              <a:gdLst/>
              <a:ahLst/>
              <a:cxnLst/>
              <a:rect l="l" t="t" r="r" b="b"/>
              <a:pathLst>
                <a:path w="1266" h="1252" extrusionOk="0">
                  <a:moveTo>
                    <a:pt x="633" y="1"/>
                  </a:moveTo>
                  <a:cubicBezTo>
                    <a:pt x="290" y="1"/>
                    <a:pt x="0" y="276"/>
                    <a:pt x="0" y="619"/>
                  </a:cubicBezTo>
                  <a:cubicBezTo>
                    <a:pt x="0" y="977"/>
                    <a:pt x="290" y="1252"/>
                    <a:pt x="633" y="1252"/>
                  </a:cubicBezTo>
                  <a:cubicBezTo>
                    <a:pt x="977" y="1252"/>
                    <a:pt x="1265" y="977"/>
                    <a:pt x="1265" y="619"/>
                  </a:cubicBezTo>
                  <a:cubicBezTo>
                    <a:pt x="1265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782195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4"/>
          <p:cNvSpPr txBox="1">
            <a:spLocks noGrp="1"/>
          </p:cNvSpPr>
          <p:nvPr>
            <p:ph type="body" idx="1"/>
          </p:nvPr>
        </p:nvSpPr>
        <p:spPr>
          <a:xfrm>
            <a:off x="960000" y="1621000"/>
            <a:ext cx="10272000" cy="35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67" name="Google Shape;167;p4"/>
          <p:cNvGrpSpPr/>
          <p:nvPr/>
        </p:nvGrpSpPr>
        <p:grpSpPr>
          <a:xfrm rot="5400000">
            <a:off x="10178564" y="-328655"/>
            <a:ext cx="509787" cy="1374264"/>
            <a:chOff x="2641575" y="875188"/>
            <a:chExt cx="190475" cy="513475"/>
          </a:xfrm>
        </p:grpSpPr>
        <p:sp>
          <p:nvSpPr>
            <p:cNvPr id="168" name="Google Shape;168;p4"/>
            <p:cNvSpPr/>
            <p:nvPr/>
          </p:nvSpPr>
          <p:spPr>
            <a:xfrm>
              <a:off x="2641575" y="875188"/>
              <a:ext cx="190475" cy="185150"/>
            </a:xfrm>
            <a:custGeom>
              <a:avLst/>
              <a:gdLst/>
              <a:ahLst/>
              <a:cxnLst/>
              <a:rect l="l" t="t" r="r" b="b"/>
              <a:pathLst>
                <a:path w="7619" h="7406" extrusionOk="0">
                  <a:moveTo>
                    <a:pt x="3796" y="173"/>
                  </a:moveTo>
                  <a:cubicBezTo>
                    <a:pt x="3975" y="173"/>
                    <a:pt x="4140" y="187"/>
                    <a:pt x="4305" y="200"/>
                  </a:cubicBezTo>
                  <a:cubicBezTo>
                    <a:pt x="5240" y="338"/>
                    <a:pt x="6065" y="820"/>
                    <a:pt x="6628" y="1575"/>
                  </a:cubicBezTo>
                  <a:cubicBezTo>
                    <a:pt x="7206" y="2332"/>
                    <a:pt x="7440" y="3267"/>
                    <a:pt x="7316" y="4202"/>
                  </a:cubicBezTo>
                  <a:cubicBezTo>
                    <a:pt x="7178" y="5137"/>
                    <a:pt x="6698" y="5962"/>
                    <a:pt x="5941" y="6526"/>
                  </a:cubicBezTo>
                  <a:cubicBezTo>
                    <a:pt x="5317" y="7003"/>
                    <a:pt x="4570" y="7246"/>
                    <a:pt x="3802" y="7246"/>
                  </a:cubicBezTo>
                  <a:cubicBezTo>
                    <a:pt x="3640" y="7246"/>
                    <a:pt x="3478" y="7235"/>
                    <a:pt x="3315" y="7213"/>
                  </a:cubicBezTo>
                  <a:cubicBezTo>
                    <a:pt x="2380" y="7076"/>
                    <a:pt x="1555" y="6595"/>
                    <a:pt x="990" y="5838"/>
                  </a:cubicBezTo>
                  <a:cubicBezTo>
                    <a:pt x="413" y="5082"/>
                    <a:pt x="180" y="4147"/>
                    <a:pt x="303" y="3212"/>
                  </a:cubicBezTo>
                  <a:cubicBezTo>
                    <a:pt x="440" y="2277"/>
                    <a:pt x="922" y="1452"/>
                    <a:pt x="1678" y="888"/>
                  </a:cubicBezTo>
                  <a:cubicBezTo>
                    <a:pt x="2297" y="420"/>
                    <a:pt x="3040" y="173"/>
                    <a:pt x="3796" y="173"/>
                  </a:cubicBezTo>
                  <a:close/>
                  <a:moveTo>
                    <a:pt x="3823" y="1"/>
                  </a:moveTo>
                  <a:cubicBezTo>
                    <a:pt x="1994" y="1"/>
                    <a:pt x="403" y="1334"/>
                    <a:pt x="138" y="3198"/>
                  </a:cubicBezTo>
                  <a:cubicBezTo>
                    <a:pt x="0" y="4175"/>
                    <a:pt x="262" y="5151"/>
                    <a:pt x="853" y="5935"/>
                  </a:cubicBezTo>
                  <a:cubicBezTo>
                    <a:pt x="1445" y="6733"/>
                    <a:pt x="2311" y="7241"/>
                    <a:pt x="3287" y="7378"/>
                  </a:cubicBezTo>
                  <a:cubicBezTo>
                    <a:pt x="3466" y="7393"/>
                    <a:pt x="3645" y="7406"/>
                    <a:pt x="3823" y="7406"/>
                  </a:cubicBezTo>
                  <a:cubicBezTo>
                    <a:pt x="4621" y="7406"/>
                    <a:pt x="5391" y="7158"/>
                    <a:pt x="6038" y="6663"/>
                  </a:cubicBezTo>
                  <a:cubicBezTo>
                    <a:pt x="6835" y="6072"/>
                    <a:pt x="7343" y="5206"/>
                    <a:pt x="7481" y="4230"/>
                  </a:cubicBezTo>
                  <a:cubicBezTo>
                    <a:pt x="7618" y="3240"/>
                    <a:pt x="7358" y="2263"/>
                    <a:pt x="6766" y="1480"/>
                  </a:cubicBezTo>
                  <a:cubicBezTo>
                    <a:pt x="6175" y="695"/>
                    <a:pt x="5308" y="173"/>
                    <a:pt x="4333" y="35"/>
                  </a:cubicBezTo>
                  <a:cubicBezTo>
                    <a:pt x="4161" y="12"/>
                    <a:pt x="3991" y="1"/>
                    <a:pt x="3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2664625" y="900838"/>
              <a:ext cx="143025" cy="134050"/>
            </a:xfrm>
            <a:custGeom>
              <a:avLst/>
              <a:gdLst/>
              <a:ahLst/>
              <a:cxnLst/>
              <a:rect l="l" t="t" r="r" b="b"/>
              <a:pathLst>
                <a:path w="5721" h="5362" extrusionOk="0">
                  <a:moveTo>
                    <a:pt x="2856" y="0"/>
                  </a:moveTo>
                  <a:cubicBezTo>
                    <a:pt x="1547" y="0"/>
                    <a:pt x="395" y="966"/>
                    <a:pt x="206" y="2309"/>
                  </a:cubicBezTo>
                  <a:cubicBezTo>
                    <a:pt x="0" y="3767"/>
                    <a:pt x="1031" y="5129"/>
                    <a:pt x="2489" y="5335"/>
                  </a:cubicBezTo>
                  <a:cubicBezTo>
                    <a:pt x="2615" y="5352"/>
                    <a:pt x="2741" y="5361"/>
                    <a:pt x="2865" y="5361"/>
                  </a:cubicBezTo>
                  <a:cubicBezTo>
                    <a:pt x="4184" y="5361"/>
                    <a:pt x="5326" y="4384"/>
                    <a:pt x="5514" y="3052"/>
                  </a:cubicBezTo>
                  <a:cubicBezTo>
                    <a:pt x="5721" y="1581"/>
                    <a:pt x="4703" y="234"/>
                    <a:pt x="3231" y="27"/>
                  </a:cubicBezTo>
                  <a:cubicBezTo>
                    <a:pt x="3105" y="9"/>
                    <a:pt x="2980" y="0"/>
                    <a:pt x="28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2705175" y="938063"/>
              <a:ext cx="63300" cy="59625"/>
            </a:xfrm>
            <a:custGeom>
              <a:avLst/>
              <a:gdLst/>
              <a:ahLst/>
              <a:cxnLst/>
              <a:rect l="l" t="t" r="r" b="b"/>
              <a:pathLst>
                <a:path w="2532" h="2385" extrusionOk="0">
                  <a:moveTo>
                    <a:pt x="1279" y="0"/>
                  </a:moveTo>
                  <a:cubicBezTo>
                    <a:pt x="692" y="0"/>
                    <a:pt x="172" y="432"/>
                    <a:pt x="83" y="1027"/>
                  </a:cubicBezTo>
                  <a:cubicBezTo>
                    <a:pt x="1" y="1673"/>
                    <a:pt x="454" y="2278"/>
                    <a:pt x="1101" y="2375"/>
                  </a:cubicBezTo>
                  <a:cubicBezTo>
                    <a:pt x="1152" y="2381"/>
                    <a:pt x="1203" y="2385"/>
                    <a:pt x="1253" y="2385"/>
                  </a:cubicBezTo>
                  <a:cubicBezTo>
                    <a:pt x="1839" y="2385"/>
                    <a:pt x="2359" y="1952"/>
                    <a:pt x="2449" y="1357"/>
                  </a:cubicBezTo>
                  <a:cubicBezTo>
                    <a:pt x="2531" y="710"/>
                    <a:pt x="2077" y="105"/>
                    <a:pt x="1431" y="10"/>
                  </a:cubicBezTo>
                  <a:cubicBezTo>
                    <a:pt x="1380" y="3"/>
                    <a:pt x="1329" y="0"/>
                    <a:pt x="1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2734750" y="1056563"/>
              <a:ext cx="3100" cy="310425"/>
            </a:xfrm>
            <a:custGeom>
              <a:avLst/>
              <a:gdLst/>
              <a:ahLst/>
              <a:cxnLst/>
              <a:rect l="l" t="t" r="r" b="b"/>
              <a:pathLst>
                <a:path w="124" h="12417" extrusionOk="0">
                  <a:moveTo>
                    <a:pt x="0" y="0"/>
                  </a:moveTo>
                  <a:lnTo>
                    <a:pt x="0" y="12417"/>
                  </a:lnTo>
                  <a:lnTo>
                    <a:pt x="124" y="12417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2721325" y="1362838"/>
              <a:ext cx="29950" cy="25825"/>
            </a:xfrm>
            <a:custGeom>
              <a:avLst/>
              <a:gdLst/>
              <a:ahLst/>
              <a:cxnLst/>
              <a:rect l="l" t="t" r="r" b="b"/>
              <a:pathLst>
                <a:path w="1198" h="1033" extrusionOk="0">
                  <a:moveTo>
                    <a:pt x="1" y="1"/>
                  </a:moveTo>
                  <a:lnTo>
                    <a:pt x="592" y="1033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3" name="Google Shape;173;p4"/>
          <p:cNvGrpSpPr/>
          <p:nvPr/>
        </p:nvGrpSpPr>
        <p:grpSpPr>
          <a:xfrm>
            <a:off x="9970540" y="6366958"/>
            <a:ext cx="2027353" cy="795857"/>
            <a:chOff x="3162050" y="485288"/>
            <a:chExt cx="912400" cy="358150"/>
          </a:xfrm>
        </p:grpSpPr>
        <p:sp>
          <p:nvSpPr>
            <p:cNvPr id="174" name="Google Shape;174;p4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6" name="Google Shape;176;p4"/>
          <p:cNvGrpSpPr/>
          <p:nvPr/>
        </p:nvGrpSpPr>
        <p:grpSpPr>
          <a:xfrm rot="10800000">
            <a:off x="140490" y="193787"/>
            <a:ext cx="1163271" cy="329392"/>
            <a:chOff x="1788000" y="2921988"/>
            <a:chExt cx="595775" cy="168700"/>
          </a:xfrm>
        </p:grpSpPr>
        <p:sp>
          <p:nvSpPr>
            <p:cNvPr id="177" name="Google Shape;177;p4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3" name="Google Shape;183;p4"/>
          <p:cNvGrpSpPr/>
          <p:nvPr/>
        </p:nvGrpSpPr>
        <p:grpSpPr>
          <a:xfrm rot="5400000">
            <a:off x="-1563225" y="3900836"/>
            <a:ext cx="4704508" cy="1029459"/>
            <a:chOff x="1858125" y="4081513"/>
            <a:chExt cx="1482700" cy="324450"/>
          </a:xfrm>
        </p:grpSpPr>
        <p:sp>
          <p:nvSpPr>
            <p:cNvPr id="184" name="Google Shape;184;p4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1" name="Google Shape;191;p4"/>
          <p:cNvGrpSpPr/>
          <p:nvPr/>
        </p:nvGrpSpPr>
        <p:grpSpPr>
          <a:xfrm rot="5400000">
            <a:off x="10322253" y="1077227"/>
            <a:ext cx="2716144" cy="408620"/>
            <a:chOff x="3800775" y="3226463"/>
            <a:chExt cx="1014850" cy="152675"/>
          </a:xfrm>
        </p:grpSpPr>
        <p:sp>
          <p:nvSpPr>
            <p:cNvPr id="192" name="Google Shape;192;p4"/>
            <p:cNvSpPr/>
            <p:nvPr/>
          </p:nvSpPr>
          <p:spPr>
            <a:xfrm>
              <a:off x="3801150" y="3291088"/>
              <a:ext cx="821975" cy="74275"/>
            </a:xfrm>
            <a:custGeom>
              <a:avLst/>
              <a:gdLst/>
              <a:ahLst/>
              <a:cxnLst/>
              <a:rect l="l" t="t" r="r" b="b"/>
              <a:pathLst>
                <a:path w="32879" h="2971" extrusionOk="0">
                  <a:moveTo>
                    <a:pt x="0" y="1"/>
                  </a:moveTo>
                  <a:lnTo>
                    <a:pt x="0" y="166"/>
                  </a:lnTo>
                  <a:lnTo>
                    <a:pt x="21837" y="166"/>
                  </a:lnTo>
                  <a:lnTo>
                    <a:pt x="28025" y="2847"/>
                  </a:lnTo>
                  <a:lnTo>
                    <a:pt x="32878" y="2971"/>
                  </a:lnTo>
                  <a:lnTo>
                    <a:pt x="32878" y="2806"/>
                  </a:lnTo>
                  <a:lnTo>
                    <a:pt x="28080" y="2682"/>
                  </a:lnTo>
                  <a:lnTo>
                    <a:pt x="218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4605900" y="3347113"/>
              <a:ext cx="32350" cy="32025"/>
            </a:xfrm>
            <a:custGeom>
              <a:avLst/>
              <a:gdLst/>
              <a:ahLst/>
              <a:cxnLst/>
              <a:rect l="l" t="t" r="r" b="b"/>
              <a:pathLst>
                <a:path w="1294" h="1281" extrusionOk="0">
                  <a:moveTo>
                    <a:pt x="661" y="0"/>
                  </a:moveTo>
                  <a:cubicBezTo>
                    <a:pt x="317" y="0"/>
                    <a:pt x="28" y="276"/>
                    <a:pt x="15" y="633"/>
                  </a:cubicBezTo>
                  <a:cubicBezTo>
                    <a:pt x="1" y="977"/>
                    <a:pt x="290" y="1280"/>
                    <a:pt x="633" y="1280"/>
                  </a:cubicBezTo>
                  <a:cubicBezTo>
                    <a:pt x="641" y="1280"/>
                    <a:pt x="650" y="1280"/>
                    <a:pt x="658" y="1280"/>
                  </a:cubicBezTo>
                  <a:cubicBezTo>
                    <a:pt x="1004" y="1280"/>
                    <a:pt x="1280" y="1010"/>
                    <a:pt x="1293" y="661"/>
                  </a:cubicBezTo>
                  <a:cubicBezTo>
                    <a:pt x="1293" y="303"/>
                    <a:pt x="1018" y="15"/>
                    <a:pt x="6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3800775" y="3226463"/>
              <a:ext cx="999725" cy="74600"/>
            </a:xfrm>
            <a:custGeom>
              <a:avLst/>
              <a:gdLst/>
              <a:ahLst/>
              <a:cxnLst/>
              <a:rect l="l" t="t" r="r" b="b"/>
              <a:pathLst>
                <a:path w="39989" h="2984" extrusionOk="0">
                  <a:moveTo>
                    <a:pt x="1" y="0"/>
                  </a:moveTo>
                  <a:lnTo>
                    <a:pt x="1" y="165"/>
                  </a:lnTo>
                  <a:lnTo>
                    <a:pt x="21837" y="165"/>
                  </a:lnTo>
                  <a:lnTo>
                    <a:pt x="28053" y="2861"/>
                  </a:lnTo>
                  <a:lnTo>
                    <a:pt x="39989" y="2984"/>
                  </a:lnTo>
                  <a:lnTo>
                    <a:pt x="39989" y="2806"/>
                  </a:lnTo>
                  <a:lnTo>
                    <a:pt x="28095" y="2681"/>
                  </a:lnTo>
                  <a:lnTo>
                    <a:pt x="218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4783650" y="3282838"/>
              <a:ext cx="31975" cy="31975"/>
            </a:xfrm>
            <a:custGeom>
              <a:avLst/>
              <a:gdLst/>
              <a:ahLst/>
              <a:cxnLst/>
              <a:rect l="l" t="t" r="r" b="b"/>
              <a:pathLst>
                <a:path w="1279" h="1279" extrusionOk="0">
                  <a:moveTo>
                    <a:pt x="646" y="1"/>
                  </a:moveTo>
                  <a:cubicBezTo>
                    <a:pt x="303" y="1"/>
                    <a:pt x="0" y="276"/>
                    <a:pt x="0" y="633"/>
                  </a:cubicBezTo>
                  <a:cubicBezTo>
                    <a:pt x="0" y="991"/>
                    <a:pt x="289" y="1279"/>
                    <a:pt x="633" y="1279"/>
                  </a:cubicBezTo>
                  <a:cubicBezTo>
                    <a:pt x="991" y="1279"/>
                    <a:pt x="1279" y="1004"/>
                    <a:pt x="1279" y="646"/>
                  </a:cubicBezTo>
                  <a:cubicBezTo>
                    <a:pt x="1279" y="289"/>
                    <a:pt x="1004" y="1"/>
                    <a:pt x="6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6" name="Google Shape;196;p4"/>
          <p:cNvGrpSpPr/>
          <p:nvPr/>
        </p:nvGrpSpPr>
        <p:grpSpPr>
          <a:xfrm rot="-5400000">
            <a:off x="1897395" y="5873510"/>
            <a:ext cx="291996" cy="1270449"/>
            <a:chOff x="1270600" y="4032263"/>
            <a:chExt cx="82875" cy="360650"/>
          </a:xfrm>
        </p:grpSpPr>
        <p:sp>
          <p:nvSpPr>
            <p:cNvPr id="197" name="Google Shape;197;p4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1" name="Google Shape;201;p4"/>
          <p:cNvGrpSpPr/>
          <p:nvPr/>
        </p:nvGrpSpPr>
        <p:grpSpPr>
          <a:xfrm rot="10800000">
            <a:off x="274330" y="6289703"/>
            <a:ext cx="144525" cy="438060"/>
            <a:chOff x="5423225" y="-1148250"/>
            <a:chExt cx="54000" cy="163675"/>
          </a:xfrm>
        </p:grpSpPr>
        <p:sp>
          <p:nvSpPr>
            <p:cNvPr id="202" name="Google Shape;202;p4"/>
            <p:cNvSpPr/>
            <p:nvPr/>
          </p:nvSpPr>
          <p:spPr>
            <a:xfrm>
              <a:off x="5423225" y="-1130375"/>
              <a:ext cx="54000" cy="54025"/>
            </a:xfrm>
            <a:custGeom>
              <a:avLst/>
              <a:gdLst/>
              <a:ahLst/>
              <a:cxnLst/>
              <a:rect l="l" t="t" r="r" b="b"/>
              <a:pathLst>
                <a:path w="2160" h="2161" extrusionOk="0">
                  <a:moveTo>
                    <a:pt x="1926" y="235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35"/>
                  </a:lnTo>
                  <a:close/>
                  <a:moveTo>
                    <a:pt x="0" y="1"/>
                  </a:moveTo>
                  <a:lnTo>
                    <a:pt x="0" y="2160"/>
                  </a:lnTo>
                  <a:lnTo>
                    <a:pt x="2160" y="2160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5423225" y="-1059200"/>
              <a:ext cx="54000" cy="54350"/>
            </a:xfrm>
            <a:custGeom>
              <a:avLst/>
              <a:gdLst/>
              <a:ahLst/>
              <a:cxnLst/>
              <a:rect l="l" t="t" r="r" b="b"/>
              <a:pathLst>
                <a:path w="2160" h="2174" extrusionOk="0">
                  <a:moveTo>
                    <a:pt x="1926" y="248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48"/>
                  </a:lnTo>
                  <a:close/>
                  <a:moveTo>
                    <a:pt x="0" y="1"/>
                  </a:moveTo>
                  <a:lnTo>
                    <a:pt x="0" y="2173"/>
                  </a:lnTo>
                  <a:lnTo>
                    <a:pt x="2160" y="2173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5447300" y="-1079500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1"/>
                  </a:moveTo>
                  <a:lnTo>
                    <a:pt x="0" y="936"/>
                  </a:lnTo>
                  <a:lnTo>
                    <a:pt x="234" y="936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5447300" y="-1007975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0"/>
                  </a:moveTo>
                  <a:lnTo>
                    <a:pt x="0" y="935"/>
                  </a:lnTo>
                  <a:lnTo>
                    <a:pt x="234" y="935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5447300" y="-1148250"/>
              <a:ext cx="5875" cy="23075"/>
            </a:xfrm>
            <a:custGeom>
              <a:avLst/>
              <a:gdLst/>
              <a:ahLst/>
              <a:cxnLst/>
              <a:rect l="l" t="t" r="r" b="b"/>
              <a:pathLst>
                <a:path w="235" h="923" extrusionOk="0">
                  <a:moveTo>
                    <a:pt x="0" y="1"/>
                  </a:moveTo>
                  <a:lnTo>
                    <a:pt x="0" y="923"/>
                  </a:lnTo>
                  <a:lnTo>
                    <a:pt x="234" y="923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7" name="Google Shape;207;p4"/>
          <p:cNvGrpSpPr/>
          <p:nvPr/>
        </p:nvGrpSpPr>
        <p:grpSpPr>
          <a:xfrm rot="10800000">
            <a:off x="11553923" y="5349311"/>
            <a:ext cx="143589" cy="814428"/>
            <a:chOff x="5052300" y="-1560100"/>
            <a:chExt cx="53650" cy="304300"/>
          </a:xfrm>
        </p:grpSpPr>
        <p:sp>
          <p:nvSpPr>
            <p:cNvPr id="208" name="Google Shape;208;p4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11263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5"/>
          <p:cNvSpPr txBox="1">
            <a:spLocks noGrp="1"/>
          </p:cNvSpPr>
          <p:nvPr>
            <p:ph type="subTitle" idx="1"/>
          </p:nvPr>
        </p:nvSpPr>
        <p:spPr>
          <a:xfrm>
            <a:off x="6740328" y="49132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20" name="Google Shape;220;p5"/>
          <p:cNvSpPr txBox="1">
            <a:spLocks noGrp="1"/>
          </p:cNvSpPr>
          <p:nvPr>
            <p:ph type="subTitle" idx="2"/>
          </p:nvPr>
        </p:nvSpPr>
        <p:spPr>
          <a:xfrm>
            <a:off x="2110872" y="4913265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21" name="Google Shape;221;p5"/>
          <p:cNvSpPr txBox="1">
            <a:spLocks noGrp="1"/>
          </p:cNvSpPr>
          <p:nvPr>
            <p:ph type="subTitle" idx="3"/>
          </p:nvPr>
        </p:nvSpPr>
        <p:spPr>
          <a:xfrm>
            <a:off x="6740328" y="4502567"/>
            <a:ext cx="3340800" cy="5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2" name="Google Shape;222;p5"/>
          <p:cNvSpPr txBox="1">
            <a:spLocks noGrp="1"/>
          </p:cNvSpPr>
          <p:nvPr>
            <p:ph type="subTitle" idx="4"/>
          </p:nvPr>
        </p:nvSpPr>
        <p:spPr>
          <a:xfrm>
            <a:off x="2110872" y="4502567"/>
            <a:ext cx="3340800" cy="5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23" name="Google Shape;223;p5"/>
          <p:cNvGrpSpPr/>
          <p:nvPr/>
        </p:nvGrpSpPr>
        <p:grpSpPr>
          <a:xfrm rot="10800000">
            <a:off x="5407819" y="213382"/>
            <a:ext cx="1387580" cy="187749"/>
            <a:chOff x="3541575" y="3743138"/>
            <a:chExt cx="518450" cy="70150"/>
          </a:xfrm>
        </p:grpSpPr>
        <p:sp>
          <p:nvSpPr>
            <p:cNvPr id="224" name="Google Shape;224;p5"/>
            <p:cNvSpPr/>
            <p:nvPr/>
          </p:nvSpPr>
          <p:spPr>
            <a:xfrm>
              <a:off x="366395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6" y="1"/>
                    <a:pt x="1" y="151"/>
                    <a:pt x="1" y="358"/>
                  </a:cubicBezTo>
                  <a:cubicBezTo>
                    <a:pt x="1" y="551"/>
                    <a:pt x="166" y="701"/>
                    <a:pt x="358" y="701"/>
                  </a:cubicBezTo>
                  <a:cubicBezTo>
                    <a:pt x="551" y="701"/>
                    <a:pt x="716" y="551"/>
                    <a:pt x="716" y="358"/>
                  </a:cubicBezTo>
                  <a:cubicBezTo>
                    <a:pt x="716" y="151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3720350" y="3768938"/>
              <a:ext cx="17550" cy="17550"/>
            </a:xfrm>
            <a:custGeom>
              <a:avLst/>
              <a:gdLst/>
              <a:ahLst/>
              <a:cxnLst/>
              <a:rect l="l" t="t" r="r" b="b"/>
              <a:pathLst>
                <a:path w="702" h="702" extrusionOk="0">
                  <a:moveTo>
                    <a:pt x="358" y="1"/>
                  </a:moveTo>
                  <a:cubicBezTo>
                    <a:pt x="152" y="1"/>
                    <a:pt x="0" y="151"/>
                    <a:pt x="0" y="358"/>
                  </a:cubicBezTo>
                  <a:cubicBezTo>
                    <a:pt x="0" y="551"/>
                    <a:pt x="152" y="701"/>
                    <a:pt x="358" y="701"/>
                  </a:cubicBezTo>
                  <a:cubicBezTo>
                    <a:pt x="550" y="701"/>
                    <a:pt x="702" y="551"/>
                    <a:pt x="702" y="358"/>
                  </a:cubicBezTo>
                  <a:cubicBezTo>
                    <a:pt x="702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377640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5" y="1"/>
                    <a:pt x="0" y="151"/>
                    <a:pt x="0" y="358"/>
                  </a:cubicBezTo>
                  <a:cubicBezTo>
                    <a:pt x="0" y="551"/>
                    <a:pt x="165" y="701"/>
                    <a:pt x="358" y="701"/>
                  </a:cubicBezTo>
                  <a:cubicBezTo>
                    <a:pt x="550" y="701"/>
                    <a:pt x="715" y="551"/>
                    <a:pt x="715" y="358"/>
                  </a:cubicBezTo>
                  <a:cubicBezTo>
                    <a:pt x="715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3832775" y="3768938"/>
              <a:ext cx="17525" cy="17550"/>
            </a:xfrm>
            <a:custGeom>
              <a:avLst/>
              <a:gdLst/>
              <a:ahLst/>
              <a:cxnLst/>
              <a:rect l="l" t="t" r="r" b="b"/>
              <a:pathLst>
                <a:path w="701" h="702" extrusionOk="0">
                  <a:moveTo>
                    <a:pt x="343" y="1"/>
                  </a:moveTo>
                  <a:cubicBezTo>
                    <a:pt x="151" y="1"/>
                    <a:pt x="0" y="151"/>
                    <a:pt x="0" y="358"/>
                  </a:cubicBezTo>
                  <a:cubicBezTo>
                    <a:pt x="0" y="551"/>
                    <a:pt x="151" y="701"/>
                    <a:pt x="343" y="701"/>
                  </a:cubicBezTo>
                  <a:cubicBezTo>
                    <a:pt x="550" y="701"/>
                    <a:pt x="701" y="551"/>
                    <a:pt x="701" y="358"/>
                  </a:cubicBezTo>
                  <a:cubicBezTo>
                    <a:pt x="701" y="151"/>
                    <a:pt x="550" y="1"/>
                    <a:pt x="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3541575" y="3743138"/>
              <a:ext cx="518450" cy="70150"/>
            </a:xfrm>
            <a:custGeom>
              <a:avLst/>
              <a:gdLst/>
              <a:ahLst/>
              <a:cxnLst/>
              <a:rect l="l" t="t" r="r" b="b"/>
              <a:pathLst>
                <a:path w="20738" h="2806" extrusionOk="0">
                  <a:moveTo>
                    <a:pt x="20504" y="235"/>
                  </a:moveTo>
                  <a:lnTo>
                    <a:pt x="20504" y="2558"/>
                  </a:lnTo>
                  <a:lnTo>
                    <a:pt x="235" y="2558"/>
                  </a:lnTo>
                  <a:lnTo>
                    <a:pt x="235" y="235"/>
                  </a:lnTo>
                  <a:close/>
                  <a:moveTo>
                    <a:pt x="1" y="1"/>
                  </a:moveTo>
                  <a:lnTo>
                    <a:pt x="1" y="2806"/>
                  </a:lnTo>
                  <a:lnTo>
                    <a:pt x="20737" y="2806"/>
                  </a:lnTo>
                  <a:lnTo>
                    <a:pt x="207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9" name="Google Shape;229;p5"/>
          <p:cNvGrpSpPr/>
          <p:nvPr/>
        </p:nvGrpSpPr>
        <p:grpSpPr>
          <a:xfrm rot="-5400000">
            <a:off x="8216682" y="-100974"/>
            <a:ext cx="143589" cy="814428"/>
            <a:chOff x="5052300" y="-1560100"/>
            <a:chExt cx="53650" cy="304300"/>
          </a:xfrm>
        </p:grpSpPr>
        <p:sp>
          <p:nvSpPr>
            <p:cNvPr id="230" name="Google Shape;230;p5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39" name="Google Shape;239;p5"/>
          <p:cNvGrpSpPr/>
          <p:nvPr/>
        </p:nvGrpSpPr>
        <p:grpSpPr>
          <a:xfrm rot="10800000">
            <a:off x="13833" y="-193278"/>
            <a:ext cx="2027353" cy="795857"/>
            <a:chOff x="3162050" y="485288"/>
            <a:chExt cx="912400" cy="358150"/>
          </a:xfrm>
        </p:grpSpPr>
        <p:sp>
          <p:nvSpPr>
            <p:cNvPr id="240" name="Google Shape;240;p5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2" name="Google Shape;242;p5"/>
          <p:cNvGrpSpPr/>
          <p:nvPr/>
        </p:nvGrpSpPr>
        <p:grpSpPr>
          <a:xfrm rot="10800000">
            <a:off x="2813515" y="141551"/>
            <a:ext cx="1163271" cy="329392"/>
            <a:chOff x="1788000" y="2921988"/>
            <a:chExt cx="595775" cy="168700"/>
          </a:xfrm>
        </p:grpSpPr>
        <p:sp>
          <p:nvSpPr>
            <p:cNvPr id="243" name="Google Shape;243;p5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49" name="Google Shape;249;p5"/>
          <p:cNvGrpSpPr/>
          <p:nvPr/>
        </p:nvGrpSpPr>
        <p:grpSpPr>
          <a:xfrm rot="-5400000">
            <a:off x="9660172" y="2587312"/>
            <a:ext cx="4760193" cy="1038501"/>
            <a:chOff x="697875" y="1324013"/>
            <a:chExt cx="1500250" cy="327300"/>
          </a:xfrm>
        </p:grpSpPr>
        <p:sp>
          <p:nvSpPr>
            <p:cNvPr id="250" name="Google Shape;250;p5"/>
            <p:cNvSpPr/>
            <p:nvPr/>
          </p:nvSpPr>
          <p:spPr>
            <a:xfrm>
              <a:off x="708550" y="1333638"/>
              <a:ext cx="1489575" cy="317675"/>
            </a:xfrm>
            <a:custGeom>
              <a:avLst/>
              <a:gdLst/>
              <a:ahLst/>
              <a:cxnLst/>
              <a:rect l="l" t="t" r="r" b="b"/>
              <a:pathLst>
                <a:path w="59583" h="12707" extrusionOk="0">
                  <a:moveTo>
                    <a:pt x="0" y="0"/>
                  </a:moveTo>
                  <a:lnTo>
                    <a:pt x="0" y="124"/>
                  </a:lnTo>
                  <a:lnTo>
                    <a:pt x="50562" y="124"/>
                  </a:lnTo>
                  <a:lnTo>
                    <a:pt x="59487" y="12706"/>
                  </a:lnTo>
                  <a:lnTo>
                    <a:pt x="59583" y="12624"/>
                  </a:lnTo>
                  <a:lnTo>
                    <a:pt x="50631" y="28"/>
                  </a:lnTo>
                  <a:lnTo>
                    <a:pt x="506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697875" y="1324013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40" y="0"/>
                  </a:moveTo>
                  <a:cubicBezTo>
                    <a:pt x="193" y="0"/>
                    <a:pt x="0" y="193"/>
                    <a:pt x="0" y="440"/>
                  </a:cubicBezTo>
                  <a:cubicBezTo>
                    <a:pt x="0" y="701"/>
                    <a:pt x="193" y="894"/>
                    <a:pt x="440" y="894"/>
                  </a:cubicBezTo>
                  <a:cubicBezTo>
                    <a:pt x="702" y="894"/>
                    <a:pt x="895" y="701"/>
                    <a:pt x="895" y="440"/>
                  </a:cubicBezTo>
                  <a:cubicBezTo>
                    <a:pt x="895" y="193"/>
                    <a:pt x="702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1893525" y="132606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358" y="1"/>
                  </a:moveTo>
                  <a:cubicBezTo>
                    <a:pt x="165" y="1"/>
                    <a:pt x="0" y="166"/>
                    <a:pt x="0" y="358"/>
                  </a:cubicBezTo>
                  <a:cubicBezTo>
                    <a:pt x="0" y="564"/>
                    <a:pt x="165" y="729"/>
                    <a:pt x="358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1836450" y="132606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372" y="1"/>
                  </a:moveTo>
                  <a:cubicBezTo>
                    <a:pt x="166" y="1"/>
                    <a:pt x="1" y="166"/>
                    <a:pt x="1" y="358"/>
                  </a:cubicBezTo>
                  <a:cubicBezTo>
                    <a:pt x="1" y="564"/>
                    <a:pt x="166" y="729"/>
                    <a:pt x="372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1779375" y="1326063"/>
              <a:ext cx="18275" cy="18250"/>
            </a:xfrm>
            <a:custGeom>
              <a:avLst/>
              <a:gdLst/>
              <a:ahLst/>
              <a:cxnLst/>
              <a:rect l="l" t="t" r="r" b="b"/>
              <a:pathLst>
                <a:path w="731" h="730" extrusionOk="0">
                  <a:moveTo>
                    <a:pt x="373" y="1"/>
                  </a:moveTo>
                  <a:cubicBezTo>
                    <a:pt x="166" y="1"/>
                    <a:pt x="1" y="166"/>
                    <a:pt x="1" y="358"/>
                  </a:cubicBezTo>
                  <a:cubicBezTo>
                    <a:pt x="1" y="564"/>
                    <a:pt x="166" y="729"/>
                    <a:pt x="373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1722675" y="1326063"/>
              <a:ext cx="17900" cy="18250"/>
            </a:xfrm>
            <a:custGeom>
              <a:avLst/>
              <a:gdLst/>
              <a:ahLst/>
              <a:cxnLst/>
              <a:rect l="l" t="t" r="r" b="b"/>
              <a:pathLst>
                <a:path w="716" h="730" extrusionOk="0">
                  <a:moveTo>
                    <a:pt x="358" y="1"/>
                  </a:moveTo>
                  <a:cubicBezTo>
                    <a:pt x="151" y="1"/>
                    <a:pt x="1" y="166"/>
                    <a:pt x="1" y="358"/>
                  </a:cubicBezTo>
                  <a:cubicBezTo>
                    <a:pt x="1" y="564"/>
                    <a:pt x="151" y="729"/>
                    <a:pt x="358" y="729"/>
                  </a:cubicBezTo>
                  <a:cubicBezTo>
                    <a:pt x="551" y="729"/>
                    <a:pt x="716" y="564"/>
                    <a:pt x="716" y="358"/>
                  </a:cubicBezTo>
                  <a:cubicBezTo>
                    <a:pt x="716" y="166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56" name="Google Shape;256;p5"/>
          <p:cNvGrpSpPr/>
          <p:nvPr/>
        </p:nvGrpSpPr>
        <p:grpSpPr>
          <a:xfrm>
            <a:off x="5612" y="6332458"/>
            <a:ext cx="2716144" cy="408620"/>
            <a:chOff x="3800775" y="3226463"/>
            <a:chExt cx="1014850" cy="152675"/>
          </a:xfrm>
        </p:grpSpPr>
        <p:sp>
          <p:nvSpPr>
            <p:cNvPr id="257" name="Google Shape;257;p5"/>
            <p:cNvSpPr/>
            <p:nvPr/>
          </p:nvSpPr>
          <p:spPr>
            <a:xfrm>
              <a:off x="3801150" y="3291088"/>
              <a:ext cx="821975" cy="74275"/>
            </a:xfrm>
            <a:custGeom>
              <a:avLst/>
              <a:gdLst/>
              <a:ahLst/>
              <a:cxnLst/>
              <a:rect l="l" t="t" r="r" b="b"/>
              <a:pathLst>
                <a:path w="32879" h="2971" extrusionOk="0">
                  <a:moveTo>
                    <a:pt x="0" y="1"/>
                  </a:moveTo>
                  <a:lnTo>
                    <a:pt x="0" y="166"/>
                  </a:lnTo>
                  <a:lnTo>
                    <a:pt x="21837" y="166"/>
                  </a:lnTo>
                  <a:lnTo>
                    <a:pt x="28025" y="2847"/>
                  </a:lnTo>
                  <a:lnTo>
                    <a:pt x="32878" y="2971"/>
                  </a:lnTo>
                  <a:lnTo>
                    <a:pt x="32878" y="2806"/>
                  </a:lnTo>
                  <a:lnTo>
                    <a:pt x="28080" y="2682"/>
                  </a:lnTo>
                  <a:lnTo>
                    <a:pt x="218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4605900" y="3347113"/>
              <a:ext cx="32350" cy="32025"/>
            </a:xfrm>
            <a:custGeom>
              <a:avLst/>
              <a:gdLst/>
              <a:ahLst/>
              <a:cxnLst/>
              <a:rect l="l" t="t" r="r" b="b"/>
              <a:pathLst>
                <a:path w="1294" h="1281" extrusionOk="0">
                  <a:moveTo>
                    <a:pt x="661" y="0"/>
                  </a:moveTo>
                  <a:cubicBezTo>
                    <a:pt x="317" y="0"/>
                    <a:pt x="28" y="276"/>
                    <a:pt x="15" y="633"/>
                  </a:cubicBezTo>
                  <a:cubicBezTo>
                    <a:pt x="1" y="977"/>
                    <a:pt x="290" y="1280"/>
                    <a:pt x="633" y="1280"/>
                  </a:cubicBezTo>
                  <a:cubicBezTo>
                    <a:pt x="641" y="1280"/>
                    <a:pt x="650" y="1280"/>
                    <a:pt x="658" y="1280"/>
                  </a:cubicBezTo>
                  <a:cubicBezTo>
                    <a:pt x="1004" y="1280"/>
                    <a:pt x="1280" y="1010"/>
                    <a:pt x="1293" y="661"/>
                  </a:cubicBezTo>
                  <a:cubicBezTo>
                    <a:pt x="1293" y="303"/>
                    <a:pt x="1018" y="15"/>
                    <a:pt x="6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3800775" y="3226463"/>
              <a:ext cx="999725" cy="74600"/>
            </a:xfrm>
            <a:custGeom>
              <a:avLst/>
              <a:gdLst/>
              <a:ahLst/>
              <a:cxnLst/>
              <a:rect l="l" t="t" r="r" b="b"/>
              <a:pathLst>
                <a:path w="39989" h="2984" extrusionOk="0">
                  <a:moveTo>
                    <a:pt x="1" y="0"/>
                  </a:moveTo>
                  <a:lnTo>
                    <a:pt x="1" y="165"/>
                  </a:lnTo>
                  <a:lnTo>
                    <a:pt x="21837" y="165"/>
                  </a:lnTo>
                  <a:lnTo>
                    <a:pt x="28053" y="2861"/>
                  </a:lnTo>
                  <a:lnTo>
                    <a:pt x="39989" y="2984"/>
                  </a:lnTo>
                  <a:lnTo>
                    <a:pt x="39989" y="2806"/>
                  </a:lnTo>
                  <a:lnTo>
                    <a:pt x="28095" y="2681"/>
                  </a:lnTo>
                  <a:lnTo>
                    <a:pt x="218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4783650" y="3282838"/>
              <a:ext cx="31975" cy="31975"/>
            </a:xfrm>
            <a:custGeom>
              <a:avLst/>
              <a:gdLst/>
              <a:ahLst/>
              <a:cxnLst/>
              <a:rect l="l" t="t" r="r" b="b"/>
              <a:pathLst>
                <a:path w="1279" h="1279" extrusionOk="0">
                  <a:moveTo>
                    <a:pt x="646" y="1"/>
                  </a:moveTo>
                  <a:cubicBezTo>
                    <a:pt x="303" y="1"/>
                    <a:pt x="0" y="276"/>
                    <a:pt x="0" y="633"/>
                  </a:cubicBezTo>
                  <a:cubicBezTo>
                    <a:pt x="0" y="991"/>
                    <a:pt x="289" y="1279"/>
                    <a:pt x="633" y="1279"/>
                  </a:cubicBezTo>
                  <a:cubicBezTo>
                    <a:pt x="991" y="1279"/>
                    <a:pt x="1279" y="1004"/>
                    <a:pt x="1279" y="646"/>
                  </a:cubicBezTo>
                  <a:cubicBezTo>
                    <a:pt x="1279" y="289"/>
                    <a:pt x="1004" y="1"/>
                    <a:pt x="6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1" name="Google Shape;261;p5"/>
          <p:cNvGrpSpPr/>
          <p:nvPr/>
        </p:nvGrpSpPr>
        <p:grpSpPr>
          <a:xfrm>
            <a:off x="9518611" y="-31454"/>
            <a:ext cx="2679000" cy="420339"/>
            <a:chOff x="1202525" y="4995863"/>
            <a:chExt cx="1242425" cy="194950"/>
          </a:xfrm>
        </p:grpSpPr>
        <p:sp>
          <p:nvSpPr>
            <p:cNvPr id="262" name="Google Shape;262;p5"/>
            <p:cNvSpPr/>
            <p:nvPr/>
          </p:nvSpPr>
          <p:spPr>
            <a:xfrm>
              <a:off x="1202525" y="4995863"/>
              <a:ext cx="921350" cy="139950"/>
            </a:xfrm>
            <a:custGeom>
              <a:avLst/>
              <a:gdLst/>
              <a:ahLst/>
              <a:cxnLst/>
              <a:rect l="l" t="t" r="r" b="b"/>
              <a:pathLst>
                <a:path w="36854" h="5598" extrusionOk="0">
                  <a:moveTo>
                    <a:pt x="208" y="0"/>
                  </a:moveTo>
                  <a:lnTo>
                    <a:pt x="1" y="138"/>
                  </a:lnTo>
                  <a:lnTo>
                    <a:pt x="3741" y="5543"/>
                  </a:lnTo>
                  <a:lnTo>
                    <a:pt x="3768" y="5598"/>
                  </a:lnTo>
                  <a:lnTo>
                    <a:pt x="36853" y="5598"/>
                  </a:lnTo>
                  <a:lnTo>
                    <a:pt x="36853" y="5363"/>
                  </a:lnTo>
                  <a:lnTo>
                    <a:pt x="3906" y="5363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23610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73" y="234"/>
                  </a:moveTo>
                  <a:lnTo>
                    <a:pt x="2173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1" y="0"/>
                  </a:moveTo>
                  <a:lnTo>
                    <a:pt x="1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2279925" y="5074938"/>
              <a:ext cx="60875" cy="115875"/>
            </a:xfrm>
            <a:custGeom>
              <a:avLst/>
              <a:gdLst/>
              <a:ahLst/>
              <a:cxnLst/>
              <a:rect l="l" t="t" r="r" b="b"/>
              <a:pathLst>
                <a:path w="2435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35" y="4635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21991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6" y="234"/>
                  </a:moveTo>
                  <a:lnTo>
                    <a:pt x="2186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21183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24184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2337675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2256900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21757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0" y="0"/>
                  </a:moveTo>
                  <a:lnTo>
                    <a:pt x="0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71" name="Google Shape;271;p5"/>
          <p:cNvGrpSpPr/>
          <p:nvPr/>
        </p:nvGrpSpPr>
        <p:grpSpPr>
          <a:xfrm rot="5400000">
            <a:off x="8397624" y="5829132"/>
            <a:ext cx="509787" cy="1374264"/>
            <a:chOff x="2641575" y="875188"/>
            <a:chExt cx="190475" cy="513475"/>
          </a:xfrm>
        </p:grpSpPr>
        <p:sp>
          <p:nvSpPr>
            <p:cNvPr id="272" name="Google Shape;272;p5"/>
            <p:cNvSpPr/>
            <p:nvPr/>
          </p:nvSpPr>
          <p:spPr>
            <a:xfrm>
              <a:off x="2641575" y="875188"/>
              <a:ext cx="190475" cy="185150"/>
            </a:xfrm>
            <a:custGeom>
              <a:avLst/>
              <a:gdLst/>
              <a:ahLst/>
              <a:cxnLst/>
              <a:rect l="l" t="t" r="r" b="b"/>
              <a:pathLst>
                <a:path w="7619" h="7406" extrusionOk="0">
                  <a:moveTo>
                    <a:pt x="3796" y="173"/>
                  </a:moveTo>
                  <a:cubicBezTo>
                    <a:pt x="3975" y="173"/>
                    <a:pt x="4140" y="187"/>
                    <a:pt x="4305" y="200"/>
                  </a:cubicBezTo>
                  <a:cubicBezTo>
                    <a:pt x="5240" y="338"/>
                    <a:pt x="6065" y="820"/>
                    <a:pt x="6628" y="1575"/>
                  </a:cubicBezTo>
                  <a:cubicBezTo>
                    <a:pt x="7206" y="2332"/>
                    <a:pt x="7440" y="3267"/>
                    <a:pt x="7316" y="4202"/>
                  </a:cubicBezTo>
                  <a:cubicBezTo>
                    <a:pt x="7178" y="5137"/>
                    <a:pt x="6698" y="5962"/>
                    <a:pt x="5941" y="6526"/>
                  </a:cubicBezTo>
                  <a:cubicBezTo>
                    <a:pt x="5317" y="7003"/>
                    <a:pt x="4570" y="7246"/>
                    <a:pt x="3802" y="7246"/>
                  </a:cubicBezTo>
                  <a:cubicBezTo>
                    <a:pt x="3640" y="7246"/>
                    <a:pt x="3478" y="7235"/>
                    <a:pt x="3315" y="7213"/>
                  </a:cubicBezTo>
                  <a:cubicBezTo>
                    <a:pt x="2380" y="7076"/>
                    <a:pt x="1555" y="6595"/>
                    <a:pt x="990" y="5838"/>
                  </a:cubicBezTo>
                  <a:cubicBezTo>
                    <a:pt x="413" y="5082"/>
                    <a:pt x="180" y="4147"/>
                    <a:pt x="303" y="3212"/>
                  </a:cubicBezTo>
                  <a:cubicBezTo>
                    <a:pt x="440" y="2277"/>
                    <a:pt x="922" y="1452"/>
                    <a:pt x="1678" y="888"/>
                  </a:cubicBezTo>
                  <a:cubicBezTo>
                    <a:pt x="2297" y="420"/>
                    <a:pt x="3040" y="173"/>
                    <a:pt x="3796" y="173"/>
                  </a:cubicBezTo>
                  <a:close/>
                  <a:moveTo>
                    <a:pt x="3823" y="1"/>
                  </a:moveTo>
                  <a:cubicBezTo>
                    <a:pt x="1994" y="1"/>
                    <a:pt x="403" y="1334"/>
                    <a:pt x="138" y="3198"/>
                  </a:cubicBezTo>
                  <a:cubicBezTo>
                    <a:pt x="0" y="4175"/>
                    <a:pt x="262" y="5151"/>
                    <a:pt x="853" y="5935"/>
                  </a:cubicBezTo>
                  <a:cubicBezTo>
                    <a:pt x="1445" y="6733"/>
                    <a:pt x="2311" y="7241"/>
                    <a:pt x="3287" y="7378"/>
                  </a:cubicBezTo>
                  <a:cubicBezTo>
                    <a:pt x="3466" y="7393"/>
                    <a:pt x="3645" y="7406"/>
                    <a:pt x="3823" y="7406"/>
                  </a:cubicBezTo>
                  <a:cubicBezTo>
                    <a:pt x="4621" y="7406"/>
                    <a:pt x="5391" y="7158"/>
                    <a:pt x="6038" y="6663"/>
                  </a:cubicBezTo>
                  <a:cubicBezTo>
                    <a:pt x="6835" y="6072"/>
                    <a:pt x="7343" y="5206"/>
                    <a:pt x="7481" y="4230"/>
                  </a:cubicBezTo>
                  <a:cubicBezTo>
                    <a:pt x="7618" y="3240"/>
                    <a:pt x="7358" y="2263"/>
                    <a:pt x="6766" y="1480"/>
                  </a:cubicBezTo>
                  <a:cubicBezTo>
                    <a:pt x="6175" y="695"/>
                    <a:pt x="5308" y="173"/>
                    <a:pt x="4333" y="35"/>
                  </a:cubicBezTo>
                  <a:cubicBezTo>
                    <a:pt x="4161" y="12"/>
                    <a:pt x="3991" y="1"/>
                    <a:pt x="3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2664625" y="900838"/>
              <a:ext cx="143025" cy="134050"/>
            </a:xfrm>
            <a:custGeom>
              <a:avLst/>
              <a:gdLst/>
              <a:ahLst/>
              <a:cxnLst/>
              <a:rect l="l" t="t" r="r" b="b"/>
              <a:pathLst>
                <a:path w="5721" h="5362" extrusionOk="0">
                  <a:moveTo>
                    <a:pt x="2856" y="0"/>
                  </a:moveTo>
                  <a:cubicBezTo>
                    <a:pt x="1547" y="0"/>
                    <a:pt x="395" y="966"/>
                    <a:pt x="206" y="2309"/>
                  </a:cubicBezTo>
                  <a:cubicBezTo>
                    <a:pt x="0" y="3767"/>
                    <a:pt x="1031" y="5129"/>
                    <a:pt x="2489" y="5335"/>
                  </a:cubicBezTo>
                  <a:cubicBezTo>
                    <a:pt x="2615" y="5352"/>
                    <a:pt x="2741" y="5361"/>
                    <a:pt x="2865" y="5361"/>
                  </a:cubicBezTo>
                  <a:cubicBezTo>
                    <a:pt x="4184" y="5361"/>
                    <a:pt x="5326" y="4384"/>
                    <a:pt x="5514" y="3052"/>
                  </a:cubicBezTo>
                  <a:cubicBezTo>
                    <a:pt x="5721" y="1581"/>
                    <a:pt x="4703" y="234"/>
                    <a:pt x="3231" y="27"/>
                  </a:cubicBezTo>
                  <a:cubicBezTo>
                    <a:pt x="3105" y="9"/>
                    <a:pt x="2980" y="0"/>
                    <a:pt x="28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2705175" y="938063"/>
              <a:ext cx="63300" cy="59625"/>
            </a:xfrm>
            <a:custGeom>
              <a:avLst/>
              <a:gdLst/>
              <a:ahLst/>
              <a:cxnLst/>
              <a:rect l="l" t="t" r="r" b="b"/>
              <a:pathLst>
                <a:path w="2532" h="2385" extrusionOk="0">
                  <a:moveTo>
                    <a:pt x="1279" y="0"/>
                  </a:moveTo>
                  <a:cubicBezTo>
                    <a:pt x="692" y="0"/>
                    <a:pt x="172" y="432"/>
                    <a:pt x="83" y="1027"/>
                  </a:cubicBezTo>
                  <a:cubicBezTo>
                    <a:pt x="1" y="1673"/>
                    <a:pt x="454" y="2278"/>
                    <a:pt x="1101" y="2375"/>
                  </a:cubicBezTo>
                  <a:cubicBezTo>
                    <a:pt x="1152" y="2381"/>
                    <a:pt x="1203" y="2385"/>
                    <a:pt x="1253" y="2385"/>
                  </a:cubicBezTo>
                  <a:cubicBezTo>
                    <a:pt x="1839" y="2385"/>
                    <a:pt x="2359" y="1952"/>
                    <a:pt x="2449" y="1357"/>
                  </a:cubicBezTo>
                  <a:cubicBezTo>
                    <a:pt x="2531" y="710"/>
                    <a:pt x="2077" y="105"/>
                    <a:pt x="1431" y="10"/>
                  </a:cubicBezTo>
                  <a:cubicBezTo>
                    <a:pt x="1380" y="3"/>
                    <a:pt x="1329" y="0"/>
                    <a:pt x="1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2734750" y="1056563"/>
              <a:ext cx="3100" cy="310425"/>
            </a:xfrm>
            <a:custGeom>
              <a:avLst/>
              <a:gdLst/>
              <a:ahLst/>
              <a:cxnLst/>
              <a:rect l="l" t="t" r="r" b="b"/>
              <a:pathLst>
                <a:path w="124" h="12417" extrusionOk="0">
                  <a:moveTo>
                    <a:pt x="0" y="0"/>
                  </a:moveTo>
                  <a:lnTo>
                    <a:pt x="0" y="12417"/>
                  </a:lnTo>
                  <a:lnTo>
                    <a:pt x="124" y="12417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2721325" y="1362838"/>
              <a:ext cx="29950" cy="25825"/>
            </a:xfrm>
            <a:custGeom>
              <a:avLst/>
              <a:gdLst/>
              <a:ahLst/>
              <a:cxnLst/>
              <a:rect l="l" t="t" r="r" b="b"/>
              <a:pathLst>
                <a:path w="1198" h="1033" extrusionOk="0">
                  <a:moveTo>
                    <a:pt x="1" y="1"/>
                  </a:moveTo>
                  <a:lnTo>
                    <a:pt x="592" y="1033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77" name="Google Shape;277;p5"/>
          <p:cNvGrpSpPr/>
          <p:nvPr/>
        </p:nvGrpSpPr>
        <p:grpSpPr>
          <a:xfrm rot="10800000">
            <a:off x="10058139" y="5706040"/>
            <a:ext cx="1910984" cy="997997"/>
            <a:chOff x="2114900" y="3510863"/>
            <a:chExt cx="573800" cy="299675"/>
          </a:xfrm>
        </p:grpSpPr>
        <p:sp>
          <p:nvSpPr>
            <p:cNvPr id="278" name="Google Shape;278;p5"/>
            <p:cNvSpPr/>
            <p:nvPr/>
          </p:nvSpPr>
          <p:spPr>
            <a:xfrm>
              <a:off x="2114900" y="3762763"/>
              <a:ext cx="47825" cy="47775"/>
            </a:xfrm>
            <a:custGeom>
              <a:avLst/>
              <a:gdLst/>
              <a:ahLst/>
              <a:cxnLst/>
              <a:rect l="l" t="t" r="r" b="b"/>
              <a:pathLst>
                <a:path w="1913" h="1911" extrusionOk="0">
                  <a:moveTo>
                    <a:pt x="950" y="165"/>
                  </a:moveTo>
                  <a:cubicBezTo>
                    <a:pt x="1390" y="165"/>
                    <a:pt x="1748" y="523"/>
                    <a:pt x="1748" y="963"/>
                  </a:cubicBezTo>
                  <a:cubicBezTo>
                    <a:pt x="1748" y="1403"/>
                    <a:pt x="1390" y="1746"/>
                    <a:pt x="950" y="1746"/>
                  </a:cubicBezTo>
                  <a:cubicBezTo>
                    <a:pt x="523" y="1746"/>
                    <a:pt x="166" y="1403"/>
                    <a:pt x="166" y="963"/>
                  </a:cubicBezTo>
                  <a:cubicBezTo>
                    <a:pt x="166" y="523"/>
                    <a:pt x="523" y="165"/>
                    <a:pt x="950" y="165"/>
                  </a:cubicBezTo>
                  <a:close/>
                  <a:moveTo>
                    <a:pt x="950" y="0"/>
                  </a:moveTo>
                  <a:cubicBezTo>
                    <a:pt x="428" y="0"/>
                    <a:pt x="1" y="426"/>
                    <a:pt x="1" y="963"/>
                  </a:cubicBezTo>
                  <a:cubicBezTo>
                    <a:pt x="1" y="1485"/>
                    <a:pt x="428" y="1911"/>
                    <a:pt x="950" y="1911"/>
                  </a:cubicBezTo>
                  <a:cubicBezTo>
                    <a:pt x="1486" y="1911"/>
                    <a:pt x="1913" y="1485"/>
                    <a:pt x="1913" y="963"/>
                  </a:cubicBezTo>
                  <a:cubicBezTo>
                    <a:pt x="1913" y="426"/>
                    <a:pt x="1486" y="0"/>
                    <a:pt x="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2129700" y="3777888"/>
              <a:ext cx="18225" cy="17900"/>
            </a:xfrm>
            <a:custGeom>
              <a:avLst/>
              <a:gdLst/>
              <a:ahLst/>
              <a:cxnLst/>
              <a:rect l="l" t="t" r="r" b="b"/>
              <a:pathLst>
                <a:path w="729" h="716" extrusionOk="0">
                  <a:moveTo>
                    <a:pt x="358" y="0"/>
                  </a:moveTo>
                  <a:cubicBezTo>
                    <a:pt x="166" y="0"/>
                    <a:pt x="1" y="151"/>
                    <a:pt x="1" y="358"/>
                  </a:cubicBezTo>
                  <a:cubicBezTo>
                    <a:pt x="1" y="550"/>
                    <a:pt x="166" y="715"/>
                    <a:pt x="358" y="715"/>
                  </a:cubicBezTo>
                  <a:cubicBezTo>
                    <a:pt x="564" y="715"/>
                    <a:pt x="729" y="550"/>
                    <a:pt x="729" y="358"/>
                  </a:cubicBezTo>
                  <a:cubicBezTo>
                    <a:pt x="729" y="151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2136575" y="3524513"/>
              <a:ext cx="536650" cy="259575"/>
            </a:xfrm>
            <a:custGeom>
              <a:avLst/>
              <a:gdLst/>
              <a:ahLst/>
              <a:cxnLst/>
              <a:rect l="l" t="t" r="r" b="b"/>
              <a:pathLst>
                <a:path w="21466" h="10383" extrusionOk="0">
                  <a:moveTo>
                    <a:pt x="21355" y="0"/>
                  </a:moveTo>
                  <a:lnTo>
                    <a:pt x="16873" y="4057"/>
                  </a:lnTo>
                  <a:lnTo>
                    <a:pt x="1" y="4057"/>
                  </a:lnTo>
                  <a:lnTo>
                    <a:pt x="1" y="10383"/>
                  </a:lnTo>
                  <a:lnTo>
                    <a:pt x="179" y="10383"/>
                  </a:lnTo>
                  <a:lnTo>
                    <a:pt x="179" y="4222"/>
                  </a:lnTo>
                  <a:lnTo>
                    <a:pt x="16942" y="4222"/>
                  </a:lnTo>
                  <a:lnTo>
                    <a:pt x="21466" y="124"/>
                  </a:lnTo>
                  <a:lnTo>
                    <a:pt x="213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2653950" y="3510863"/>
              <a:ext cx="34750" cy="31400"/>
            </a:xfrm>
            <a:custGeom>
              <a:avLst/>
              <a:gdLst/>
              <a:ahLst/>
              <a:cxnLst/>
              <a:rect l="l" t="t" r="r" b="b"/>
              <a:pathLst>
                <a:path w="1390" h="1256" extrusionOk="0">
                  <a:moveTo>
                    <a:pt x="686" y="1"/>
                  </a:moveTo>
                  <a:cubicBezTo>
                    <a:pt x="538" y="1"/>
                    <a:pt x="390" y="53"/>
                    <a:pt x="275" y="161"/>
                  </a:cubicBezTo>
                  <a:cubicBezTo>
                    <a:pt x="15" y="395"/>
                    <a:pt x="0" y="794"/>
                    <a:pt x="235" y="1041"/>
                  </a:cubicBezTo>
                  <a:cubicBezTo>
                    <a:pt x="361" y="1183"/>
                    <a:pt x="532" y="1256"/>
                    <a:pt x="703" y="1256"/>
                  </a:cubicBezTo>
                  <a:cubicBezTo>
                    <a:pt x="849" y="1256"/>
                    <a:pt x="995" y="1203"/>
                    <a:pt x="1115" y="1096"/>
                  </a:cubicBezTo>
                  <a:cubicBezTo>
                    <a:pt x="1376" y="863"/>
                    <a:pt x="1390" y="464"/>
                    <a:pt x="1156" y="203"/>
                  </a:cubicBezTo>
                  <a:cubicBezTo>
                    <a:pt x="1031" y="70"/>
                    <a:pt x="858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2167175" y="3619388"/>
              <a:ext cx="18250" cy="17900"/>
            </a:xfrm>
            <a:custGeom>
              <a:avLst/>
              <a:gdLst/>
              <a:ahLst/>
              <a:cxnLst/>
              <a:rect l="l" t="t" r="r" b="b"/>
              <a:pathLst>
                <a:path w="730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29" y="565"/>
                    <a:pt x="729" y="358"/>
                  </a:cubicBezTo>
                  <a:cubicBezTo>
                    <a:pt x="729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2224225" y="3619388"/>
              <a:ext cx="18275" cy="17900"/>
            </a:xfrm>
            <a:custGeom>
              <a:avLst/>
              <a:gdLst/>
              <a:ahLst/>
              <a:cxnLst/>
              <a:rect l="l" t="t" r="r" b="b"/>
              <a:pathLst>
                <a:path w="731" h="716" extrusionOk="0">
                  <a:moveTo>
                    <a:pt x="373" y="0"/>
                  </a:moveTo>
                  <a:cubicBezTo>
                    <a:pt x="166" y="0"/>
                    <a:pt x="1" y="165"/>
                    <a:pt x="1" y="358"/>
                  </a:cubicBezTo>
                  <a:cubicBezTo>
                    <a:pt x="1" y="565"/>
                    <a:pt x="166" y="715"/>
                    <a:pt x="373" y="715"/>
                  </a:cubicBezTo>
                  <a:cubicBezTo>
                    <a:pt x="565" y="715"/>
                    <a:pt x="730" y="565"/>
                    <a:pt x="730" y="358"/>
                  </a:cubicBezTo>
                  <a:cubicBezTo>
                    <a:pt x="730" y="165"/>
                    <a:pt x="565" y="0"/>
                    <a:pt x="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2281650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51" y="0"/>
                    <a:pt x="1" y="165"/>
                    <a:pt x="1" y="358"/>
                  </a:cubicBezTo>
                  <a:cubicBezTo>
                    <a:pt x="1" y="565"/>
                    <a:pt x="151" y="715"/>
                    <a:pt x="358" y="715"/>
                  </a:cubicBezTo>
                  <a:cubicBezTo>
                    <a:pt x="551" y="715"/>
                    <a:pt x="716" y="565"/>
                    <a:pt x="716" y="358"/>
                  </a:cubicBezTo>
                  <a:cubicBezTo>
                    <a:pt x="716" y="165"/>
                    <a:pt x="551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2338725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15" y="565"/>
                    <a:pt x="715" y="358"/>
                  </a:cubicBezTo>
                  <a:cubicBezTo>
                    <a:pt x="715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86" name="Google Shape;286;p5"/>
          <p:cNvGrpSpPr/>
          <p:nvPr/>
        </p:nvGrpSpPr>
        <p:grpSpPr>
          <a:xfrm rot="-5400000" flipH="1">
            <a:off x="3622523" y="6192847"/>
            <a:ext cx="61691" cy="646819"/>
            <a:chOff x="266100" y="1388638"/>
            <a:chExt cx="23050" cy="241675"/>
          </a:xfrm>
        </p:grpSpPr>
        <p:sp>
          <p:nvSpPr>
            <p:cNvPr id="287" name="Google Shape;287;p5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1" name="Google Shape;291;p5"/>
          <p:cNvGrpSpPr/>
          <p:nvPr/>
        </p:nvGrpSpPr>
        <p:grpSpPr>
          <a:xfrm rot="5400000">
            <a:off x="-2275335" y="3066091"/>
            <a:ext cx="5397501" cy="673703"/>
            <a:chOff x="584425" y="719288"/>
            <a:chExt cx="1551125" cy="193600"/>
          </a:xfrm>
        </p:grpSpPr>
        <p:sp>
          <p:nvSpPr>
            <p:cNvPr id="292" name="Google Shape;292;p5"/>
            <p:cNvSpPr/>
            <p:nvPr/>
          </p:nvSpPr>
          <p:spPr>
            <a:xfrm>
              <a:off x="13177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13428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13679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13929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14181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14431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14682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1253775" y="719288"/>
              <a:ext cx="261975" cy="193600"/>
            </a:xfrm>
            <a:custGeom>
              <a:avLst/>
              <a:gdLst/>
              <a:ahLst/>
              <a:cxnLst/>
              <a:rect l="l" t="t" r="r" b="b"/>
              <a:pathLst>
                <a:path w="10479" h="7744" extrusionOk="0">
                  <a:moveTo>
                    <a:pt x="10354" y="125"/>
                  </a:moveTo>
                  <a:lnTo>
                    <a:pt x="10354" y="7619"/>
                  </a:lnTo>
                  <a:lnTo>
                    <a:pt x="123" y="7619"/>
                  </a:lnTo>
                  <a:lnTo>
                    <a:pt x="123" y="125"/>
                  </a:lnTo>
                  <a:close/>
                  <a:moveTo>
                    <a:pt x="0" y="1"/>
                  </a:moveTo>
                  <a:lnTo>
                    <a:pt x="0" y="7743"/>
                  </a:lnTo>
                  <a:lnTo>
                    <a:pt x="10478" y="7743"/>
                  </a:lnTo>
                  <a:lnTo>
                    <a:pt x="10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892125" y="818663"/>
              <a:ext cx="365800" cy="3100"/>
            </a:xfrm>
            <a:custGeom>
              <a:avLst/>
              <a:gdLst/>
              <a:ahLst/>
              <a:cxnLst/>
              <a:rect l="l" t="t" r="r" b="b"/>
              <a:pathLst>
                <a:path w="14632" h="124" extrusionOk="0">
                  <a:moveTo>
                    <a:pt x="0" y="0"/>
                  </a:moveTo>
                  <a:lnTo>
                    <a:pt x="0" y="124"/>
                  </a:lnTo>
                  <a:lnTo>
                    <a:pt x="14631" y="124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881450" y="808688"/>
              <a:ext cx="22375" cy="22700"/>
            </a:xfrm>
            <a:custGeom>
              <a:avLst/>
              <a:gdLst/>
              <a:ahLst/>
              <a:cxnLst/>
              <a:rect l="l" t="t" r="r" b="b"/>
              <a:pathLst>
                <a:path w="895" h="908" extrusionOk="0">
                  <a:moveTo>
                    <a:pt x="455" y="0"/>
                  </a:moveTo>
                  <a:cubicBezTo>
                    <a:pt x="207" y="0"/>
                    <a:pt x="0" y="207"/>
                    <a:pt x="0" y="454"/>
                  </a:cubicBezTo>
                  <a:cubicBezTo>
                    <a:pt x="0" y="702"/>
                    <a:pt x="207" y="908"/>
                    <a:pt x="455" y="908"/>
                  </a:cubicBezTo>
                  <a:cubicBezTo>
                    <a:pt x="702" y="908"/>
                    <a:pt x="895" y="702"/>
                    <a:pt x="895" y="454"/>
                  </a:cubicBezTo>
                  <a:cubicBezTo>
                    <a:pt x="895" y="207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595100" y="754038"/>
              <a:ext cx="662825" cy="3100"/>
            </a:xfrm>
            <a:custGeom>
              <a:avLst/>
              <a:gdLst/>
              <a:ahLst/>
              <a:cxnLst/>
              <a:rect l="l" t="t" r="r" b="b"/>
              <a:pathLst>
                <a:path w="2651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6512" y="123"/>
                  </a:lnTo>
                  <a:lnTo>
                    <a:pt x="265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584425" y="744413"/>
              <a:ext cx="22700" cy="22350"/>
            </a:xfrm>
            <a:custGeom>
              <a:avLst/>
              <a:gdLst/>
              <a:ahLst/>
              <a:cxnLst/>
              <a:rect l="l" t="t" r="r" b="b"/>
              <a:pathLst>
                <a:path w="908" h="894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701"/>
                    <a:pt x="207" y="893"/>
                    <a:pt x="455" y="893"/>
                  </a:cubicBezTo>
                  <a:cubicBezTo>
                    <a:pt x="702" y="893"/>
                    <a:pt x="908" y="701"/>
                    <a:pt x="908" y="440"/>
                  </a:cubicBezTo>
                  <a:cubicBezTo>
                    <a:pt x="908" y="193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1514350" y="754038"/>
              <a:ext cx="610575" cy="3100"/>
            </a:xfrm>
            <a:custGeom>
              <a:avLst/>
              <a:gdLst/>
              <a:ahLst/>
              <a:cxnLst/>
              <a:rect l="l" t="t" r="r" b="b"/>
              <a:pathLst>
                <a:path w="2442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4422" y="123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2113200" y="74441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1" y="193"/>
                    <a:pt x="1" y="440"/>
                  </a:cubicBezTo>
                  <a:cubicBezTo>
                    <a:pt x="1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731452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08" name="Google Shape;308;p6"/>
          <p:cNvGrpSpPr/>
          <p:nvPr/>
        </p:nvGrpSpPr>
        <p:grpSpPr>
          <a:xfrm>
            <a:off x="11666439" y="25277"/>
            <a:ext cx="291996" cy="1270449"/>
            <a:chOff x="1270600" y="4032263"/>
            <a:chExt cx="82875" cy="360650"/>
          </a:xfrm>
        </p:grpSpPr>
        <p:sp>
          <p:nvSpPr>
            <p:cNvPr id="309" name="Google Shape;309;p6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3" name="Google Shape;313;p6"/>
          <p:cNvGrpSpPr/>
          <p:nvPr/>
        </p:nvGrpSpPr>
        <p:grpSpPr>
          <a:xfrm>
            <a:off x="-4" y="6347167"/>
            <a:ext cx="2732671" cy="255931"/>
            <a:chOff x="1900400" y="4763813"/>
            <a:chExt cx="1021025" cy="95625"/>
          </a:xfrm>
        </p:grpSpPr>
        <p:sp>
          <p:nvSpPr>
            <p:cNvPr id="314" name="Google Shape;314;p6"/>
            <p:cNvSpPr/>
            <p:nvPr/>
          </p:nvSpPr>
          <p:spPr>
            <a:xfrm>
              <a:off x="1900400" y="4763813"/>
              <a:ext cx="999375" cy="76000"/>
            </a:xfrm>
            <a:custGeom>
              <a:avLst/>
              <a:gdLst/>
              <a:ahLst/>
              <a:cxnLst/>
              <a:rect l="l" t="t" r="r" b="b"/>
              <a:pathLst>
                <a:path w="39975" h="3040" extrusionOk="0">
                  <a:moveTo>
                    <a:pt x="0" y="1"/>
                  </a:moveTo>
                  <a:lnTo>
                    <a:pt x="0" y="248"/>
                  </a:lnTo>
                  <a:lnTo>
                    <a:pt x="29167" y="248"/>
                  </a:lnTo>
                  <a:lnTo>
                    <a:pt x="35368" y="2916"/>
                  </a:lnTo>
                  <a:lnTo>
                    <a:pt x="39975" y="3039"/>
                  </a:lnTo>
                  <a:lnTo>
                    <a:pt x="39975" y="2806"/>
                  </a:lnTo>
                  <a:lnTo>
                    <a:pt x="35437" y="2696"/>
                  </a:lnTo>
                  <a:lnTo>
                    <a:pt x="292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6"/>
            <p:cNvSpPr/>
            <p:nvPr/>
          </p:nvSpPr>
          <p:spPr>
            <a:xfrm>
              <a:off x="2875700" y="4814338"/>
              <a:ext cx="45725" cy="45100"/>
            </a:xfrm>
            <a:custGeom>
              <a:avLst/>
              <a:gdLst/>
              <a:ahLst/>
              <a:cxnLst/>
              <a:rect l="l" t="t" r="r" b="b"/>
              <a:pathLst>
                <a:path w="1829" h="1804" extrusionOk="0">
                  <a:moveTo>
                    <a:pt x="911" y="0"/>
                  </a:moveTo>
                  <a:cubicBezTo>
                    <a:pt x="427" y="0"/>
                    <a:pt x="28" y="381"/>
                    <a:pt x="14" y="881"/>
                  </a:cubicBezTo>
                  <a:cubicBezTo>
                    <a:pt x="0" y="1376"/>
                    <a:pt x="399" y="1788"/>
                    <a:pt x="894" y="1803"/>
                  </a:cubicBezTo>
                  <a:cubicBezTo>
                    <a:pt x="902" y="1803"/>
                    <a:pt x="910" y="1803"/>
                    <a:pt x="918" y="1803"/>
                  </a:cubicBezTo>
                  <a:cubicBezTo>
                    <a:pt x="1402" y="1803"/>
                    <a:pt x="1801" y="1410"/>
                    <a:pt x="1816" y="923"/>
                  </a:cubicBezTo>
                  <a:cubicBezTo>
                    <a:pt x="1829" y="428"/>
                    <a:pt x="1430" y="15"/>
                    <a:pt x="935" y="1"/>
                  </a:cubicBezTo>
                  <a:cubicBezTo>
                    <a:pt x="927" y="1"/>
                    <a:pt x="919" y="0"/>
                    <a:pt x="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6" name="Google Shape;316;p6"/>
          <p:cNvGrpSpPr/>
          <p:nvPr/>
        </p:nvGrpSpPr>
        <p:grpSpPr>
          <a:xfrm rot="5400000">
            <a:off x="329636" y="6197090"/>
            <a:ext cx="143589" cy="814428"/>
            <a:chOff x="5052300" y="-1560100"/>
            <a:chExt cx="53650" cy="304300"/>
          </a:xfrm>
        </p:grpSpPr>
        <p:sp>
          <p:nvSpPr>
            <p:cNvPr id="317" name="Google Shape;317;p6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6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6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6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6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26" name="Google Shape;326;p6"/>
          <p:cNvGrpSpPr/>
          <p:nvPr/>
        </p:nvGrpSpPr>
        <p:grpSpPr>
          <a:xfrm rot="-5400000">
            <a:off x="10930946" y="198973"/>
            <a:ext cx="620189" cy="420529"/>
            <a:chOff x="1602350" y="3347138"/>
            <a:chExt cx="231725" cy="157125"/>
          </a:xfrm>
        </p:grpSpPr>
        <p:sp>
          <p:nvSpPr>
            <p:cNvPr id="327" name="Google Shape;327;p6"/>
            <p:cNvSpPr/>
            <p:nvPr/>
          </p:nvSpPr>
          <p:spPr>
            <a:xfrm>
              <a:off x="1753625" y="3424488"/>
              <a:ext cx="68075" cy="67725"/>
            </a:xfrm>
            <a:custGeom>
              <a:avLst/>
              <a:gdLst/>
              <a:ahLst/>
              <a:cxnLst/>
              <a:rect l="l" t="t" r="r" b="b"/>
              <a:pathLst>
                <a:path w="2723" h="2709" extrusionOk="0">
                  <a:moveTo>
                    <a:pt x="1375" y="233"/>
                  </a:moveTo>
                  <a:cubicBezTo>
                    <a:pt x="1678" y="248"/>
                    <a:pt x="1953" y="358"/>
                    <a:pt x="2158" y="578"/>
                  </a:cubicBezTo>
                  <a:cubicBezTo>
                    <a:pt x="2365" y="783"/>
                    <a:pt x="2475" y="1073"/>
                    <a:pt x="2475" y="1361"/>
                  </a:cubicBezTo>
                  <a:cubicBezTo>
                    <a:pt x="2475" y="1663"/>
                    <a:pt x="2351" y="1938"/>
                    <a:pt x="2131" y="2145"/>
                  </a:cubicBezTo>
                  <a:cubicBezTo>
                    <a:pt x="1925" y="2351"/>
                    <a:pt x="1636" y="2461"/>
                    <a:pt x="1348" y="2461"/>
                  </a:cubicBezTo>
                  <a:cubicBezTo>
                    <a:pt x="728" y="2461"/>
                    <a:pt x="233" y="1953"/>
                    <a:pt x="248" y="1333"/>
                  </a:cubicBezTo>
                  <a:cubicBezTo>
                    <a:pt x="261" y="728"/>
                    <a:pt x="756" y="233"/>
                    <a:pt x="1361" y="233"/>
                  </a:cubicBezTo>
                  <a:close/>
                  <a:moveTo>
                    <a:pt x="1375" y="0"/>
                  </a:moveTo>
                  <a:cubicBezTo>
                    <a:pt x="1018" y="0"/>
                    <a:pt x="673" y="123"/>
                    <a:pt x="413" y="385"/>
                  </a:cubicBezTo>
                  <a:cubicBezTo>
                    <a:pt x="151" y="633"/>
                    <a:pt x="13" y="976"/>
                    <a:pt x="0" y="1333"/>
                  </a:cubicBezTo>
                  <a:cubicBezTo>
                    <a:pt x="0" y="2076"/>
                    <a:pt x="591" y="2695"/>
                    <a:pt x="1348" y="2708"/>
                  </a:cubicBezTo>
                  <a:lnTo>
                    <a:pt x="1361" y="2708"/>
                  </a:lnTo>
                  <a:cubicBezTo>
                    <a:pt x="1718" y="2708"/>
                    <a:pt x="2048" y="2571"/>
                    <a:pt x="2310" y="2323"/>
                  </a:cubicBezTo>
                  <a:cubicBezTo>
                    <a:pt x="2558" y="2076"/>
                    <a:pt x="2709" y="1733"/>
                    <a:pt x="2709" y="1375"/>
                  </a:cubicBezTo>
                  <a:cubicBezTo>
                    <a:pt x="2723" y="1003"/>
                    <a:pt x="2585" y="673"/>
                    <a:pt x="2323" y="413"/>
                  </a:cubicBezTo>
                  <a:cubicBezTo>
                    <a:pt x="2076" y="151"/>
                    <a:pt x="1746" y="0"/>
                    <a:pt x="13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1781125" y="3451988"/>
              <a:ext cx="12725" cy="12725"/>
            </a:xfrm>
            <a:custGeom>
              <a:avLst/>
              <a:gdLst/>
              <a:ahLst/>
              <a:cxnLst/>
              <a:rect l="l" t="t" r="r" b="b"/>
              <a:pathLst>
                <a:path w="509" h="509" extrusionOk="0">
                  <a:moveTo>
                    <a:pt x="261" y="0"/>
                  </a:moveTo>
                  <a:cubicBezTo>
                    <a:pt x="123" y="0"/>
                    <a:pt x="13" y="110"/>
                    <a:pt x="13" y="248"/>
                  </a:cubicBezTo>
                  <a:cubicBezTo>
                    <a:pt x="0" y="385"/>
                    <a:pt x="123" y="508"/>
                    <a:pt x="261" y="508"/>
                  </a:cubicBezTo>
                  <a:cubicBezTo>
                    <a:pt x="398" y="508"/>
                    <a:pt x="508" y="398"/>
                    <a:pt x="508" y="261"/>
                  </a:cubicBezTo>
                  <a:cubicBezTo>
                    <a:pt x="508" y="110"/>
                    <a:pt x="398" y="0"/>
                    <a:pt x="2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1778375" y="3448863"/>
              <a:ext cx="18575" cy="18600"/>
            </a:xfrm>
            <a:custGeom>
              <a:avLst/>
              <a:gdLst/>
              <a:ahLst/>
              <a:cxnLst/>
              <a:rect l="l" t="t" r="r" b="b"/>
              <a:pathLst>
                <a:path w="743" h="744" extrusionOk="0">
                  <a:moveTo>
                    <a:pt x="371" y="248"/>
                  </a:moveTo>
                  <a:cubicBezTo>
                    <a:pt x="413" y="248"/>
                    <a:pt x="440" y="263"/>
                    <a:pt x="468" y="290"/>
                  </a:cubicBezTo>
                  <a:cubicBezTo>
                    <a:pt x="495" y="303"/>
                    <a:pt x="508" y="345"/>
                    <a:pt x="508" y="373"/>
                  </a:cubicBezTo>
                  <a:cubicBezTo>
                    <a:pt x="508" y="413"/>
                    <a:pt x="495" y="441"/>
                    <a:pt x="468" y="468"/>
                  </a:cubicBezTo>
                  <a:cubicBezTo>
                    <a:pt x="440" y="496"/>
                    <a:pt x="385" y="510"/>
                    <a:pt x="371" y="510"/>
                  </a:cubicBezTo>
                  <a:cubicBezTo>
                    <a:pt x="330" y="510"/>
                    <a:pt x="303" y="496"/>
                    <a:pt x="275" y="468"/>
                  </a:cubicBezTo>
                  <a:cubicBezTo>
                    <a:pt x="248" y="441"/>
                    <a:pt x="233" y="413"/>
                    <a:pt x="233" y="373"/>
                  </a:cubicBezTo>
                  <a:cubicBezTo>
                    <a:pt x="233" y="345"/>
                    <a:pt x="248" y="303"/>
                    <a:pt x="275" y="276"/>
                  </a:cubicBezTo>
                  <a:cubicBezTo>
                    <a:pt x="303" y="263"/>
                    <a:pt x="330" y="248"/>
                    <a:pt x="371" y="248"/>
                  </a:cubicBezTo>
                  <a:close/>
                  <a:moveTo>
                    <a:pt x="371" y="1"/>
                  </a:moveTo>
                  <a:cubicBezTo>
                    <a:pt x="275" y="1"/>
                    <a:pt x="178" y="43"/>
                    <a:pt x="110" y="111"/>
                  </a:cubicBezTo>
                  <a:cubicBezTo>
                    <a:pt x="41" y="180"/>
                    <a:pt x="0" y="276"/>
                    <a:pt x="0" y="373"/>
                  </a:cubicBezTo>
                  <a:cubicBezTo>
                    <a:pt x="0" y="468"/>
                    <a:pt x="28" y="565"/>
                    <a:pt x="110" y="633"/>
                  </a:cubicBezTo>
                  <a:cubicBezTo>
                    <a:pt x="178" y="703"/>
                    <a:pt x="261" y="743"/>
                    <a:pt x="371" y="743"/>
                  </a:cubicBezTo>
                  <a:cubicBezTo>
                    <a:pt x="468" y="743"/>
                    <a:pt x="563" y="716"/>
                    <a:pt x="633" y="648"/>
                  </a:cubicBezTo>
                  <a:cubicBezTo>
                    <a:pt x="701" y="578"/>
                    <a:pt x="743" y="483"/>
                    <a:pt x="743" y="386"/>
                  </a:cubicBezTo>
                  <a:cubicBezTo>
                    <a:pt x="743" y="276"/>
                    <a:pt x="701" y="193"/>
                    <a:pt x="633" y="111"/>
                  </a:cubicBezTo>
                  <a:cubicBezTo>
                    <a:pt x="563" y="43"/>
                    <a:pt x="481" y="1"/>
                    <a:pt x="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1741250" y="3412438"/>
              <a:ext cx="92825" cy="91825"/>
            </a:xfrm>
            <a:custGeom>
              <a:avLst/>
              <a:gdLst/>
              <a:ahLst/>
              <a:cxnLst/>
              <a:rect l="l" t="t" r="r" b="b"/>
              <a:pathLst>
                <a:path w="3713" h="3673" extrusionOk="0">
                  <a:moveTo>
                    <a:pt x="1883" y="234"/>
                  </a:moveTo>
                  <a:cubicBezTo>
                    <a:pt x="2310" y="248"/>
                    <a:pt x="2708" y="413"/>
                    <a:pt x="2998" y="715"/>
                  </a:cubicBezTo>
                  <a:cubicBezTo>
                    <a:pt x="3300" y="1032"/>
                    <a:pt x="3465" y="1430"/>
                    <a:pt x="3451" y="1857"/>
                  </a:cubicBezTo>
                  <a:cubicBezTo>
                    <a:pt x="3451" y="2283"/>
                    <a:pt x="3273" y="2682"/>
                    <a:pt x="2970" y="2985"/>
                  </a:cubicBezTo>
                  <a:cubicBezTo>
                    <a:pt x="2668" y="3273"/>
                    <a:pt x="2255" y="3425"/>
                    <a:pt x="1828" y="3438"/>
                  </a:cubicBezTo>
                  <a:cubicBezTo>
                    <a:pt x="1403" y="3425"/>
                    <a:pt x="1003" y="3260"/>
                    <a:pt x="715" y="2943"/>
                  </a:cubicBezTo>
                  <a:cubicBezTo>
                    <a:pt x="413" y="2640"/>
                    <a:pt x="248" y="2242"/>
                    <a:pt x="261" y="1815"/>
                  </a:cubicBezTo>
                  <a:cubicBezTo>
                    <a:pt x="275" y="935"/>
                    <a:pt x="990" y="234"/>
                    <a:pt x="1856" y="234"/>
                  </a:cubicBezTo>
                  <a:close/>
                  <a:moveTo>
                    <a:pt x="1856" y="0"/>
                  </a:moveTo>
                  <a:cubicBezTo>
                    <a:pt x="853" y="0"/>
                    <a:pt x="28" y="798"/>
                    <a:pt x="13" y="1815"/>
                  </a:cubicBezTo>
                  <a:cubicBezTo>
                    <a:pt x="0" y="2820"/>
                    <a:pt x="811" y="3658"/>
                    <a:pt x="1828" y="3672"/>
                  </a:cubicBezTo>
                  <a:lnTo>
                    <a:pt x="1856" y="3672"/>
                  </a:lnTo>
                  <a:cubicBezTo>
                    <a:pt x="2860" y="3672"/>
                    <a:pt x="3685" y="2860"/>
                    <a:pt x="3699" y="1857"/>
                  </a:cubicBezTo>
                  <a:cubicBezTo>
                    <a:pt x="3713" y="853"/>
                    <a:pt x="2888" y="14"/>
                    <a:pt x="1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1624675" y="3367063"/>
              <a:ext cx="162975" cy="94200"/>
            </a:xfrm>
            <a:custGeom>
              <a:avLst/>
              <a:gdLst/>
              <a:ahLst/>
              <a:cxnLst/>
              <a:rect l="l" t="t" r="r" b="b"/>
              <a:pathLst>
                <a:path w="6519" h="3768" extrusionOk="0">
                  <a:moveTo>
                    <a:pt x="193" y="0"/>
                  </a:moveTo>
                  <a:lnTo>
                    <a:pt x="1" y="138"/>
                  </a:lnTo>
                  <a:lnTo>
                    <a:pt x="2628" y="3713"/>
                  </a:lnTo>
                  <a:lnTo>
                    <a:pt x="6519" y="3768"/>
                  </a:lnTo>
                  <a:lnTo>
                    <a:pt x="6519" y="3535"/>
                  </a:lnTo>
                  <a:lnTo>
                    <a:pt x="2751" y="3480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1602350" y="3347138"/>
              <a:ext cx="50900" cy="45100"/>
            </a:xfrm>
            <a:custGeom>
              <a:avLst/>
              <a:gdLst/>
              <a:ahLst/>
              <a:cxnLst/>
              <a:rect l="l" t="t" r="r" b="b"/>
              <a:pathLst>
                <a:path w="2036" h="1804" extrusionOk="0">
                  <a:moveTo>
                    <a:pt x="1020" y="1"/>
                  </a:moveTo>
                  <a:cubicBezTo>
                    <a:pt x="835" y="1"/>
                    <a:pt x="646" y="58"/>
                    <a:pt x="481" y="179"/>
                  </a:cubicBezTo>
                  <a:cubicBezTo>
                    <a:pt x="83" y="467"/>
                    <a:pt x="1" y="1031"/>
                    <a:pt x="289" y="1430"/>
                  </a:cubicBezTo>
                  <a:cubicBezTo>
                    <a:pt x="469" y="1675"/>
                    <a:pt x="742" y="1804"/>
                    <a:pt x="1017" y="1804"/>
                  </a:cubicBezTo>
                  <a:cubicBezTo>
                    <a:pt x="1205" y="1804"/>
                    <a:pt x="1393" y="1744"/>
                    <a:pt x="1554" y="1622"/>
                  </a:cubicBezTo>
                  <a:cubicBezTo>
                    <a:pt x="1953" y="1334"/>
                    <a:pt x="2036" y="770"/>
                    <a:pt x="1747" y="371"/>
                  </a:cubicBezTo>
                  <a:cubicBezTo>
                    <a:pt x="1573" y="131"/>
                    <a:pt x="1300" y="1"/>
                    <a:pt x="10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3" name="Google Shape;333;p6"/>
          <p:cNvGrpSpPr/>
          <p:nvPr/>
        </p:nvGrpSpPr>
        <p:grpSpPr>
          <a:xfrm>
            <a:off x="959991" y="240469"/>
            <a:ext cx="491387" cy="83771"/>
            <a:chOff x="935075" y="2661288"/>
            <a:chExt cx="183600" cy="31300"/>
          </a:xfrm>
        </p:grpSpPr>
        <p:sp>
          <p:nvSpPr>
            <p:cNvPr id="334" name="Google Shape;334;p6"/>
            <p:cNvSpPr/>
            <p:nvPr/>
          </p:nvSpPr>
          <p:spPr>
            <a:xfrm>
              <a:off x="949875" y="2674688"/>
              <a:ext cx="153675" cy="4150"/>
            </a:xfrm>
            <a:custGeom>
              <a:avLst/>
              <a:gdLst/>
              <a:ahLst/>
              <a:cxnLst/>
              <a:rect l="l" t="t" r="r" b="b"/>
              <a:pathLst>
                <a:path w="6147" h="166" extrusionOk="0">
                  <a:moveTo>
                    <a:pt x="0" y="1"/>
                  </a:moveTo>
                  <a:lnTo>
                    <a:pt x="0" y="166"/>
                  </a:lnTo>
                  <a:lnTo>
                    <a:pt x="6146" y="166"/>
                  </a:lnTo>
                  <a:lnTo>
                    <a:pt x="6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935075" y="2661288"/>
              <a:ext cx="31325" cy="31300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20" y="1"/>
                  </a:moveTo>
                  <a:cubicBezTo>
                    <a:pt x="275" y="1"/>
                    <a:pt x="0" y="276"/>
                    <a:pt x="0" y="619"/>
                  </a:cubicBezTo>
                  <a:cubicBezTo>
                    <a:pt x="0" y="977"/>
                    <a:pt x="275" y="1252"/>
                    <a:pt x="620" y="1252"/>
                  </a:cubicBezTo>
                  <a:cubicBezTo>
                    <a:pt x="963" y="1252"/>
                    <a:pt x="1252" y="977"/>
                    <a:pt x="1252" y="619"/>
                  </a:cubicBezTo>
                  <a:cubicBezTo>
                    <a:pt x="1252" y="276"/>
                    <a:pt x="963" y="1"/>
                    <a:pt x="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1087025" y="2661288"/>
              <a:ext cx="31650" cy="31300"/>
            </a:xfrm>
            <a:custGeom>
              <a:avLst/>
              <a:gdLst/>
              <a:ahLst/>
              <a:cxnLst/>
              <a:rect l="l" t="t" r="r" b="b"/>
              <a:pathLst>
                <a:path w="1266" h="1252" extrusionOk="0">
                  <a:moveTo>
                    <a:pt x="633" y="1"/>
                  </a:moveTo>
                  <a:cubicBezTo>
                    <a:pt x="290" y="1"/>
                    <a:pt x="0" y="276"/>
                    <a:pt x="0" y="619"/>
                  </a:cubicBezTo>
                  <a:cubicBezTo>
                    <a:pt x="0" y="977"/>
                    <a:pt x="290" y="1252"/>
                    <a:pt x="633" y="1252"/>
                  </a:cubicBezTo>
                  <a:cubicBezTo>
                    <a:pt x="977" y="1252"/>
                    <a:pt x="1265" y="977"/>
                    <a:pt x="1265" y="619"/>
                  </a:cubicBezTo>
                  <a:cubicBezTo>
                    <a:pt x="1265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7" name="Google Shape;337;p6"/>
          <p:cNvGrpSpPr/>
          <p:nvPr/>
        </p:nvGrpSpPr>
        <p:grpSpPr>
          <a:xfrm>
            <a:off x="11732011" y="2208447"/>
            <a:ext cx="61691" cy="646819"/>
            <a:chOff x="266100" y="1388638"/>
            <a:chExt cx="23050" cy="241675"/>
          </a:xfrm>
        </p:grpSpPr>
        <p:sp>
          <p:nvSpPr>
            <p:cNvPr id="338" name="Google Shape;338;p6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42" name="Google Shape;342;p6"/>
          <p:cNvGrpSpPr/>
          <p:nvPr/>
        </p:nvGrpSpPr>
        <p:grpSpPr>
          <a:xfrm rot="-5400000" flipH="1">
            <a:off x="10888823" y="4685162"/>
            <a:ext cx="2233555" cy="876751"/>
            <a:chOff x="3162050" y="485288"/>
            <a:chExt cx="912400" cy="358150"/>
          </a:xfrm>
        </p:grpSpPr>
        <p:sp>
          <p:nvSpPr>
            <p:cNvPr id="343" name="Google Shape;343;p6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45" name="Google Shape;345;p6"/>
          <p:cNvGrpSpPr/>
          <p:nvPr/>
        </p:nvGrpSpPr>
        <p:grpSpPr>
          <a:xfrm>
            <a:off x="10466735" y="6375522"/>
            <a:ext cx="1725275" cy="329397"/>
            <a:chOff x="4029725" y="2424788"/>
            <a:chExt cx="644625" cy="123075"/>
          </a:xfrm>
        </p:grpSpPr>
        <p:sp>
          <p:nvSpPr>
            <p:cNvPr id="346" name="Google Shape;346;p6"/>
            <p:cNvSpPr/>
            <p:nvPr/>
          </p:nvSpPr>
          <p:spPr>
            <a:xfrm>
              <a:off x="4029725" y="2424788"/>
              <a:ext cx="644625" cy="123075"/>
            </a:xfrm>
            <a:custGeom>
              <a:avLst/>
              <a:gdLst/>
              <a:ahLst/>
              <a:cxnLst/>
              <a:rect l="l" t="t" r="r" b="b"/>
              <a:pathLst>
                <a:path w="25785" h="4923" extrusionOk="0">
                  <a:moveTo>
                    <a:pt x="1" y="0"/>
                  </a:moveTo>
                  <a:lnTo>
                    <a:pt x="1" y="3108"/>
                  </a:lnTo>
                  <a:lnTo>
                    <a:pt x="1294" y="4923"/>
                  </a:lnTo>
                  <a:lnTo>
                    <a:pt x="25785" y="4923"/>
                  </a:lnTo>
                  <a:lnTo>
                    <a:pt x="25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4175500" y="2489413"/>
              <a:ext cx="26500" cy="26150"/>
            </a:xfrm>
            <a:custGeom>
              <a:avLst/>
              <a:gdLst/>
              <a:ahLst/>
              <a:cxnLst/>
              <a:rect l="l" t="t" r="r" b="b"/>
              <a:pathLst>
                <a:path w="1060" h="1046" extrusionOk="0">
                  <a:moveTo>
                    <a:pt x="537" y="0"/>
                  </a:moveTo>
                  <a:cubicBezTo>
                    <a:pt x="248" y="0"/>
                    <a:pt x="0" y="233"/>
                    <a:pt x="0" y="523"/>
                  </a:cubicBezTo>
                  <a:cubicBezTo>
                    <a:pt x="0" y="811"/>
                    <a:pt x="248" y="1045"/>
                    <a:pt x="537" y="1045"/>
                  </a:cubicBezTo>
                  <a:cubicBezTo>
                    <a:pt x="825" y="1045"/>
                    <a:pt x="1060" y="811"/>
                    <a:pt x="1060" y="523"/>
                  </a:cubicBezTo>
                  <a:cubicBezTo>
                    <a:pt x="1060" y="233"/>
                    <a:pt x="825" y="0"/>
                    <a:pt x="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4136675" y="2489413"/>
              <a:ext cx="26475" cy="26150"/>
            </a:xfrm>
            <a:custGeom>
              <a:avLst/>
              <a:gdLst/>
              <a:ahLst/>
              <a:cxnLst/>
              <a:rect l="l" t="t" r="r" b="b"/>
              <a:pathLst>
                <a:path w="1059" h="1046" extrusionOk="0">
                  <a:moveTo>
                    <a:pt x="523" y="0"/>
                  </a:moveTo>
                  <a:cubicBezTo>
                    <a:pt x="233" y="0"/>
                    <a:pt x="0" y="233"/>
                    <a:pt x="0" y="523"/>
                  </a:cubicBezTo>
                  <a:cubicBezTo>
                    <a:pt x="0" y="811"/>
                    <a:pt x="233" y="1045"/>
                    <a:pt x="523" y="1045"/>
                  </a:cubicBezTo>
                  <a:cubicBezTo>
                    <a:pt x="825" y="1045"/>
                    <a:pt x="1058" y="811"/>
                    <a:pt x="1058" y="523"/>
                  </a:cubicBezTo>
                  <a:cubicBezTo>
                    <a:pt x="1058" y="233"/>
                    <a:pt x="825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4097800" y="2489413"/>
              <a:ext cx="26150" cy="26150"/>
            </a:xfrm>
            <a:custGeom>
              <a:avLst/>
              <a:gdLst/>
              <a:ahLst/>
              <a:cxnLst/>
              <a:rect l="l" t="t" r="r" b="b"/>
              <a:pathLst>
                <a:path w="1046" h="1046" extrusionOk="0">
                  <a:moveTo>
                    <a:pt x="523" y="0"/>
                  </a:moveTo>
                  <a:cubicBezTo>
                    <a:pt x="235" y="0"/>
                    <a:pt x="1" y="233"/>
                    <a:pt x="1" y="523"/>
                  </a:cubicBezTo>
                  <a:cubicBezTo>
                    <a:pt x="1" y="811"/>
                    <a:pt x="235" y="1045"/>
                    <a:pt x="523" y="1045"/>
                  </a:cubicBezTo>
                  <a:cubicBezTo>
                    <a:pt x="813" y="1045"/>
                    <a:pt x="1046" y="811"/>
                    <a:pt x="1046" y="523"/>
                  </a:cubicBezTo>
                  <a:cubicBezTo>
                    <a:pt x="1046" y="233"/>
                    <a:pt x="813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4163125" y="2502463"/>
              <a:ext cx="12400" cy="25"/>
            </a:xfrm>
            <a:custGeom>
              <a:avLst/>
              <a:gdLst/>
              <a:ahLst/>
              <a:cxnLst/>
              <a:rect l="l" t="t" r="r" b="b"/>
              <a:pathLst>
                <a:path w="496" h="1" extrusionOk="0">
                  <a:moveTo>
                    <a:pt x="495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4123925" y="2502463"/>
              <a:ext cx="12775" cy="25"/>
            </a:xfrm>
            <a:custGeom>
              <a:avLst/>
              <a:gdLst/>
              <a:ahLst/>
              <a:cxnLst/>
              <a:rect l="l" t="t" r="r" b="b"/>
              <a:pathLst>
                <a:path w="511" h="1" extrusionOk="0">
                  <a:moveTo>
                    <a:pt x="51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4200600" y="2502463"/>
              <a:ext cx="12725" cy="25"/>
            </a:xfrm>
            <a:custGeom>
              <a:avLst/>
              <a:gdLst/>
              <a:ahLst/>
              <a:cxnLst/>
              <a:rect l="l" t="t" r="r" b="b"/>
              <a:pathLst>
                <a:path w="509" h="1" extrusionOk="0">
                  <a:moveTo>
                    <a:pt x="50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4530625" y="2452288"/>
              <a:ext cx="8275" cy="32325"/>
            </a:xfrm>
            <a:custGeom>
              <a:avLst/>
              <a:gdLst/>
              <a:ahLst/>
              <a:cxnLst/>
              <a:rect l="l" t="t" r="r" b="b"/>
              <a:pathLst>
                <a:path w="331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31" y="1293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454782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4565000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4582200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4599375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46165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6"/>
            <p:cNvSpPr/>
            <p:nvPr/>
          </p:nvSpPr>
          <p:spPr>
            <a:xfrm>
              <a:off x="46337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60" name="Google Shape;360;p6"/>
          <p:cNvGrpSpPr/>
          <p:nvPr/>
        </p:nvGrpSpPr>
        <p:grpSpPr>
          <a:xfrm rot="5400000">
            <a:off x="-2297319" y="2900201"/>
            <a:ext cx="5397501" cy="673703"/>
            <a:chOff x="584425" y="719288"/>
            <a:chExt cx="1551125" cy="193600"/>
          </a:xfrm>
        </p:grpSpPr>
        <p:sp>
          <p:nvSpPr>
            <p:cNvPr id="361" name="Google Shape;361;p6"/>
            <p:cNvSpPr/>
            <p:nvPr/>
          </p:nvSpPr>
          <p:spPr>
            <a:xfrm>
              <a:off x="13177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6"/>
            <p:cNvSpPr/>
            <p:nvPr/>
          </p:nvSpPr>
          <p:spPr>
            <a:xfrm>
              <a:off x="13428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6"/>
            <p:cNvSpPr/>
            <p:nvPr/>
          </p:nvSpPr>
          <p:spPr>
            <a:xfrm>
              <a:off x="13679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6"/>
            <p:cNvSpPr/>
            <p:nvPr/>
          </p:nvSpPr>
          <p:spPr>
            <a:xfrm>
              <a:off x="13929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6"/>
            <p:cNvSpPr/>
            <p:nvPr/>
          </p:nvSpPr>
          <p:spPr>
            <a:xfrm>
              <a:off x="14181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6"/>
            <p:cNvSpPr/>
            <p:nvPr/>
          </p:nvSpPr>
          <p:spPr>
            <a:xfrm>
              <a:off x="14431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6"/>
            <p:cNvSpPr/>
            <p:nvPr/>
          </p:nvSpPr>
          <p:spPr>
            <a:xfrm>
              <a:off x="14682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6"/>
            <p:cNvSpPr/>
            <p:nvPr/>
          </p:nvSpPr>
          <p:spPr>
            <a:xfrm>
              <a:off x="1253775" y="719288"/>
              <a:ext cx="261975" cy="193600"/>
            </a:xfrm>
            <a:custGeom>
              <a:avLst/>
              <a:gdLst/>
              <a:ahLst/>
              <a:cxnLst/>
              <a:rect l="l" t="t" r="r" b="b"/>
              <a:pathLst>
                <a:path w="10479" h="7744" extrusionOk="0">
                  <a:moveTo>
                    <a:pt x="10354" y="125"/>
                  </a:moveTo>
                  <a:lnTo>
                    <a:pt x="10354" y="7619"/>
                  </a:lnTo>
                  <a:lnTo>
                    <a:pt x="123" y="7619"/>
                  </a:lnTo>
                  <a:lnTo>
                    <a:pt x="123" y="125"/>
                  </a:lnTo>
                  <a:close/>
                  <a:moveTo>
                    <a:pt x="0" y="1"/>
                  </a:moveTo>
                  <a:lnTo>
                    <a:pt x="0" y="7743"/>
                  </a:lnTo>
                  <a:lnTo>
                    <a:pt x="10478" y="7743"/>
                  </a:lnTo>
                  <a:lnTo>
                    <a:pt x="10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6"/>
            <p:cNvSpPr/>
            <p:nvPr/>
          </p:nvSpPr>
          <p:spPr>
            <a:xfrm>
              <a:off x="892125" y="818663"/>
              <a:ext cx="365800" cy="3100"/>
            </a:xfrm>
            <a:custGeom>
              <a:avLst/>
              <a:gdLst/>
              <a:ahLst/>
              <a:cxnLst/>
              <a:rect l="l" t="t" r="r" b="b"/>
              <a:pathLst>
                <a:path w="14632" h="124" extrusionOk="0">
                  <a:moveTo>
                    <a:pt x="0" y="0"/>
                  </a:moveTo>
                  <a:lnTo>
                    <a:pt x="0" y="124"/>
                  </a:lnTo>
                  <a:lnTo>
                    <a:pt x="14631" y="124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6"/>
            <p:cNvSpPr/>
            <p:nvPr/>
          </p:nvSpPr>
          <p:spPr>
            <a:xfrm>
              <a:off x="881450" y="808688"/>
              <a:ext cx="22375" cy="22700"/>
            </a:xfrm>
            <a:custGeom>
              <a:avLst/>
              <a:gdLst/>
              <a:ahLst/>
              <a:cxnLst/>
              <a:rect l="l" t="t" r="r" b="b"/>
              <a:pathLst>
                <a:path w="895" h="908" extrusionOk="0">
                  <a:moveTo>
                    <a:pt x="455" y="0"/>
                  </a:moveTo>
                  <a:cubicBezTo>
                    <a:pt x="207" y="0"/>
                    <a:pt x="0" y="207"/>
                    <a:pt x="0" y="454"/>
                  </a:cubicBezTo>
                  <a:cubicBezTo>
                    <a:pt x="0" y="702"/>
                    <a:pt x="207" y="908"/>
                    <a:pt x="455" y="908"/>
                  </a:cubicBezTo>
                  <a:cubicBezTo>
                    <a:pt x="702" y="908"/>
                    <a:pt x="895" y="702"/>
                    <a:pt x="895" y="454"/>
                  </a:cubicBezTo>
                  <a:cubicBezTo>
                    <a:pt x="895" y="207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6"/>
            <p:cNvSpPr/>
            <p:nvPr/>
          </p:nvSpPr>
          <p:spPr>
            <a:xfrm>
              <a:off x="595100" y="754038"/>
              <a:ext cx="662825" cy="3100"/>
            </a:xfrm>
            <a:custGeom>
              <a:avLst/>
              <a:gdLst/>
              <a:ahLst/>
              <a:cxnLst/>
              <a:rect l="l" t="t" r="r" b="b"/>
              <a:pathLst>
                <a:path w="2651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6512" y="123"/>
                  </a:lnTo>
                  <a:lnTo>
                    <a:pt x="265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6"/>
            <p:cNvSpPr/>
            <p:nvPr/>
          </p:nvSpPr>
          <p:spPr>
            <a:xfrm>
              <a:off x="584425" y="744413"/>
              <a:ext cx="22700" cy="22350"/>
            </a:xfrm>
            <a:custGeom>
              <a:avLst/>
              <a:gdLst/>
              <a:ahLst/>
              <a:cxnLst/>
              <a:rect l="l" t="t" r="r" b="b"/>
              <a:pathLst>
                <a:path w="908" h="894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701"/>
                    <a:pt x="207" y="893"/>
                    <a:pt x="455" y="893"/>
                  </a:cubicBezTo>
                  <a:cubicBezTo>
                    <a:pt x="702" y="893"/>
                    <a:pt x="908" y="701"/>
                    <a:pt x="908" y="440"/>
                  </a:cubicBezTo>
                  <a:cubicBezTo>
                    <a:pt x="908" y="193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6"/>
            <p:cNvSpPr/>
            <p:nvPr/>
          </p:nvSpPr>
          <p:spPr>
            <a:xfrm>
              <a:off x="1514350" y="754038"/>
              <a:ext cx="610575" cy="3100"/>
            </a:xfrm>
            <a:custGeom>
              <a:avLst/>
              <a:gdLst/>
              <a:ahLst/>
              <a:cxnLst/>
              <a:rect l="l" t="t" r="r" b="b"/>
              <a:pathLst>
                <a:path w="2442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4422" y="123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6"/>
            <p:cNvSpPr/>
            <p:nvPr/>
          </p:nvSpPr>
          <p:spPr>
            <a:xfrm>
              <a:off x="2113200" y="74441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1" y="193"/>
                    <a:pt x="1" y="440"/>
                  </a:cubicBezTo>
                  <a:cubicBezTo>
                    <a:pt x="1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75" name="Google Shape;375;p6"/>
          <p:cNvGrpSpPr/>
          <p:nvPr/>
        </p:nvGrpSpPr>
        <p:grpSpPr>
          <a:xfrm>
            <a:off x="5402209" y="6446363"/>
            <a:ext cx="1387580" cy="187749"/>
            <a:chOff x="3541575" y="3743138"/>
            <a:chExt cx="518450" cy="70150"/>
          </a:xfrm>
        </p:grpSpPr>
        <p:sp>
          <p:nvSpPr>
            <p:cNvPr id="376" name="Google Shape;376;p6"/>
            <p:cNvSpPr/>
            <p:nvPr/>
          </p:nvSpPr>
          <p:spPr>
            <a:xfrm>
              <a:off x="366395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6" y="1"/>
                    <a:pt x="1" y="151"/>
                    <a:pt x="1" y="358"/>
                  </a:cubicBezTo>
                  <a:cubicBezTo>
                    <a:pt x="1" y="551"/>
                    <a:pt x="166" y="701"/>
                    <a:pt x="358" y="701"/>
                  </a:cubicBezTo>
                  <a:cubicBezTo>
                    <a:pt x="551" y="701"/>
                    <a:pt x="716" y="551"/>
                    <a:pt x="716" y="358"/>
                  </a:cubicBezTo>
                  <a:cubicBezTo>
                    <a:pt x="716" y="151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6"/>
            <p:cNvSpPr/>
            <p:nvPr/>
          </p:nvSpPr>
          <p:spPr>
            <a:xfrm>
              <a:off x="3720350" y="3768938"/>
              <a:ext cx="17550" cy="17550"/>
            </a:xfrm>
            <a:custGeom>
              <a:avLst/>
              <a:gdLst/>
              <a:ahLst/>
              <a:cxnLst/>
              <a:rect l="l" t="t" r="r" b="b"/>
              <a:pathLst>
                <a:path w="702" h="702" extrusionOk="0">
                  <a:moveTo>
                    <a:pt x="358" y="1"/>
                  </a:moveTo>
                  <a:cubicBezTo>
                    <a:pt x="152" y="1"/>
                    <a:pt x="0" y="151"/>
                    <a:pt x="0" y="358"/>
                  </a:cubicBezTo>
                  <a:cubicBezTo>
                    <a:pt x="0" y="551"/>
                    <a:pt x="152" y="701"/>
                    <a:pt x="358" y="701"/>
                  </a:cubicBezTo>
                  <a:cubicBezTo>
                    <a:pt x="550" y="701"/>
                    <a:pt x="702" y="551"/>
                    <a:pt x="702" y="358"/>
                  </a:cubicBezTo>
                  <a:cubicBezTo>
                    <a:pt x="702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6"/>
            <p:cNvSpPr/>
            <p:nvPr/>
          </p:nvSpPr>
          <p:spPr>
            <a:xfrm>
              <a:off x="377640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5" y="1"/>
                    <a:pt x="0" y="151"/>
                    <a:pt x="0" y="358"/>
                  </a:cubicBezTo>
                  <a:cubicBezTo>
                    <a:pt x="0" y="551"/>
                    <a:pt x="165" y="701"/>
                    <a:pt x="358" y="701"/>
                  </a:cubicBezTo>
                  <a:cubicBezTo>
                    <a:pt x="550" y="701"/>
                    <a:pt x="715" y="551"/>
                    <a:pt x="715" y="358"/>
                  </a:cubicBezTo>
                  <a:cubicBezTo>
                    <a:pt x="715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6"/>
            <p:cNvSpPr/>
            <p:nvPr/>
          </p:nvSpPr>
          <p:spPr>
            <a:xfrm>
              <a:off x="3832775" y="3768938"/>
              <a:ext cx="17525" cy="17550"/>
            </a:xfrm>
            <a:custGeom>
              <a:avLst/>
              <a:gdLst/>
              <a:ahLst/>
              <a:cxnLst/>
              <a:rect l="l" t="t" r="r" b="b"/>
              <a:pathLst>
                <a:path w="701" h="702" extrusionOk="0">
                  <a:moveTo>
                    <a:pt x="343" y="1"/>
                  </a:moveTo>
                  <a:cubicBezTo>
                    <a:pt x="151" y="1"/>
                    <a:pt x="0" y="151"/>
                    <a:pt x="0" y="358"/>
                  </a:cubicBezTo>
                  <a:cubicBezTo>
                    <a:pt x="0" y="551"/>
                    <a:pt x="151" y="701"/>
                    <a:pt x="343" y="701"/>
                  </a:cubicBezTo>
                  <a:cubicBezTo>
                    <a:pt x="550" y="701"/>
                    <a:pt x="701" y="551"/>
                    <a:pt x="701" y="358"/>
                  </a:cubicBezTo>
                  <a:cubicBezTo>
                    <a:pt x="701" y="151"/>
                    <a:pt x="550" y="1"/>
                    <a:pt x="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6"/>
            <p:cNvSpPr/>
            <p:nvPr/>
          </p:nvSpPr>
          <p:spPr>
            <a:xfrm>
              <a:off x="3541575" y="3743138"/>
              <a:ext cx="518450" cy="70150"/>
            </a:xfrm>
            <a:custGeom>
              <a:avLst/>
              <a:gdLst/>
              <a:ahLst/>
              <a:cxnLst/>
              <a:rect l="l" t="t" r="r" b="b"/>
              <a:pathLst>
                <a:path w="20738" h="2806" extrusionOk="0">
                  <a:moveTo>
                    <a:pt x="20504" y="235"/>
                  </a:moveTo>
                  <a:lnTo>
                    <a:pt x="20504" y="2558"/>
                  </a:lnTo>
                  <a:lnTo>
                    <a:pt x="235" y="2558"/>
                  </a:lnTo>
                  <a:lnTo>
                    <a:pt x="235" y="235"/>
                  </a:lnTo>
                  <a:close/>
                  <a:moveTo>
                    <a:pt x="1" y="1"/>
                  </a:moveTo>
                  <a:lnTo>
                    <a:pt x="1" y="2806"/>
                  </a:lnTo>
                  <a:lnTo>
                    <a:pt x="20737" y="2806"/>
                  </a:lnTo>
                  <a:lnTo>
                    <a:pt x="207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967121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7"/>
          <p:cNvSpPr txBox="1">
            <a:spLocks noGrp="1"/>
          </p:cNvSpPr>
          <p:nvPr>
            <p:ph type="title"/>
          </p:nvPr>
        </p:nvSpPr>
        <p:spPr>
          <a:xfrm>
            <a:off x="960000" y="1916900"/>
            <a:ext cx="4983600" cy="14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7"/>
          <p:cNvSpPr txBox="1">
            <a:spLocks noGrp="1"/>
          </p:cNvSpPr>
          <p:nvPr>
            <p:ph type="subTitle" idx="1"/>
          </p:nvPr>
        </p:nvSpPr>
        <p:spPr>
          <a:xfrm>
            <a:off x="960000" y="3481067"/>
            <a:ext cx="5768000" cy="26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384" name="Google Shape;384;p7"/>
          <p:cNvGrpSpPr/>
          <p:nvPr/>
        </p:nvGrpSpPr>
        <p:grpSpPr>
          <a:xfrm flipH="1">
            <a:off x="5596531" y="-12834"/>
            <a:ext cx="2679000" cy="420339"/>
            <a:chOff x="1202525" y="4995863"/>
            <a:chExt cx="1242425" cy="194950"/>
          </a:xfrm>
        </p:grpSpPr>
        <p:sp>
          <p:nvSpPr>
            <p:cNvPr id="385" name="Google Shape;385;p7"/>
            <p:cNvSpPr/>
            <p:nvPr/>
          </p:nvSpPr>
          <p:spPr>
            <a:xfrm>
              <a:off x="1202525" y="4995863"/>
              <a:ext cx="921350" cy="139950"/>
            </a:xfrm>
            <a:custGeom>
              <a:avLst/>
              <a:gdLst/>
              <a:ahLst/>
              <a:cxnLst/>
              <a:rect l="l" t="t" r="r" b="b"/>
              <a:pathLst>
                <a:path w="36854" h="5598" extrusionOk="0">
                  <a:moveTo>
                    <a:pt x="208" y="0"/>
                  </a:moveTo>
                  <a:lnTo>
                    <a:pt x="1" y="138"/>
                  </a:lnTo>
                  <a:lnTo>
                    <a:pt x="3741" y="5543"/>
                  </a:lnTo>
                  <a:lnTo>
                    <a:pt x="3768" y="5598"/>
                  </a:lnTo>
                  <a:lnTo>
                    <a:pt x="36853" y="5598"/>
                  </a:lnTo>
                  <a:lnTo>
                    <a:pt x="36853" y="5363"/>
                  </a:lnTo>
                  <a:lnTo>
                    <a:pt x="3906" y="5363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23610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73" y="234"/>
                  </a:moveTo>
                  <a:lnTo>
                    <a:pt x="2173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1" y="0"/>
                  </a:moveTo>
                  <a:lnTo>
                    <a:pt x="1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2279925" y="5074938"/>
              <a:ext cx="60875" cy="115875"/>
            </a:xfrm>
            <a:custGeom>
              <a:avLst/>
              <a:gdLst/>
              <a:ahLst/>
              <a:cxnLst/>
              <a:rect l="l" t="t" r="r" b="b"/>
              <a:pathLst>
                <a:path w="2435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35" y="4635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21991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6" y="234"/>
                  </a:moveTo>
                  <a:lnTo>
                    <a:pt x="2186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21183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24184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2337675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2256900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21757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0" y="0"/>
                  </a:moveTo>
                  <a:lnTo>
                    <a:pt x="0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4" name="Google Shape;394;p7"/>
          <p:cNvGrpSpPr/>
          <p:nvPr/>
        </p:nvGrpSpPr>
        <p:grpSpPr>
          <a:xfrm rot="5400000">
            <a:off x="11536573" y="299753"/>
            <a:ext cx="491387" cy="83771"/>
            <a:chOff x="935075" y="2661288"/>
            <a:chExt cx="183600" cy="31300"/>
          </a:xfrm>
        </p:grpSpPr>
        <p:sp>
          <p:nvSpPr>
            <p:cNvPr id="395" name="Google Shape;395;p7"/>
            <p:cNvSpPr/>
            <p:nvPr/>
          </p:nvSpPr>
          <p:spPr>
            <a:xfrm>
              <a:off x="935075" y="2661288"/>
              <a:ext cx="31325" cy="31300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20" y="1"/>
                  </a:moveTo>
                  <a:cubicBezTo>
                    <a:pt x="275" y="1"/>
                    <a:pt x="0" y="276"/>
                    <a:pt x="0" y="619"/>
                  </a:cubicBezTo>
                  <a:cubicBezTo>
                    <a:pt x="0" y="977"/>
                    <a:pt x="275" y="1252"/>
                    <a:pt x="620" y="1252"/>
                  </a:cubicBezTo>
                  <a:cubicBezTo>
                    <a:pt x="963" y="1252"/>
                    <a:pt x="1252" y="977"/>
                    <a:pt x="1252" y="619"/>
                  </a:cubicBezTo>
                  <a:cubicBezTo>
                    <a:pt x="1252" y="276"/>
                    <a:pt x="963" y="1"/>
                    <a:pt x="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949875" y="2674688"/>
              <a:ext cx="153675" cy="4150"/>
            </a:xfrm>
            <a:custGeom>
              <a:avLst/>
              <a:gdLst/>
              <a:ahLst/>
              <a:cxnLst/>
              <a:rect l="l" t="t" r="r" b="b"/>
              <a:pathLst>
                <a:path w="6147" h="166" extrusionOk="0">
                  <a:moveTo>
                    <a:pt x="0" y="1"/>
                  </a:moveTo>
                  <a:lnTo>
                    <a:pt x="0" y="166"/>
                  </a:lnTo>
                  <a:lnTo>
                    <a:pt x="6146" y="166"/>
                  </a:lnTo>
                  <a:lnTo>
                    <a:pt x="6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7"/>
            <p:cNvSpPr/>
            <p:nvPr/>
          </p:nvSpPr>
          <p:spPr>
            <a:xfrm>
              <a:off x="1087025" y="2661288"/>
              <a:ext cx="31650" cy="31300"/>
            </a:xfrm>
            <a:custGeom>
              <a:avLst/>
              <a:gdLst/>
              <a:ahLst/>
              <a:cxnLst/>
              <a:rect l="l" t="t" r="r" b="b"/>
              <a:pathLst>
                <a:path w="1266" h="1252" extrusionOk="0">
                  <a:moveTo>
                    <a:pt x="633" y="1"/>
                  </a:moveTo>
                  <a:cubicBezTo>
                    <a:pt x="290" y="1"/>
                    <a:pt x="0" y="276"/>
                    <a:pt x="0" y="619"/>
                  </a:cubicBezTo>
                  <a:cubicBezTo>
                    <a:pt x="0" y="977"/>
                    <a:pt x="290" y="1252"/>
                    <a:pt x="633" y="1252"/>
                  </a:cubicBezTo>
                  <a:cubicBezTo>
                    <a:pt x="977" y="1252"/>
                    <a:pt x="1265" y="977"/>
                    <a:pt x="1265" y="619"/>
                  </a:cubicBezTo>
                  <a:cubicBezTo>
                    <a:pt x="1265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98" name="Google Shape;398;p7"/>
          <p:cNvGrpSpPr/>
          <p:nvPr/>
        </p:nvGrpSpPr>
        <p:grpSpPr>
          <a:xfrm>
            <a:off x="1072335" y="176922"/>
            <a:ext cx="1725275" cy="329397"/>
            <a:chOff x="4029725" y="2424788"/>
            <a:chExt cx="644625" cy="123075"/>
          </a:xfrm>
        </p:grpSpPr>
        <p:sp>
          <p:nvSpPr>
            <p:cNvPr id="399" name="Google Shape;399;p7"/>
            <p:cNvSpPr/>
            <p:nvPr/>
          </p:nvSpPr>
          <p:spPr>
            <a:xfrm>
              <a:off x="4029725" y="2424788"/>
              <a:ext cx="644625" cy="123075"/>
            </a:xfrm>
            <a:custGeom>
              <a:avLst/>
              <a:gdLst/>
              <a:ahLst/>
              <a:cxnLst/>
              <a:rect l="l" t="t" r="r" b="b"/>
              <a:pathLst>
                <a:path w="25785" h="4923" extrusionOk="0">
                  <a:moveTo>
                    <a:pt x="1" y="0"/>
                  </a:moveTo>
                  <a:lnTo>
                    <a:pt x="1" y="3108"/>
                  </a:lnTo>
                  <a:lnTo>
                    <a:pt x="1294" y="4923"/>
                  </a:lnTo>
                  <a:lnTo>
                    <a:pt x="25785" y="4923"/>
                  </a:lnTo>
                  <a:lnTo>
                    <a:pt x="25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7"/>
            <p:cNvSpPr/>
            <p:nvPr/>
          </p:nvSpPr>
          <p:spPr>
            <a:xfrm>
              <a:off x="4530625" y="2452288"/>
              <a:ext cx="8275" cy="32325"/>
            </a:xfrm>
            <a:custGeom>
              <a:avLst/>
              <a:gdLst/>
              <a:ahLst/>
              <a:cxnLst/>
              <a:rect l="l" t="t" r="r" b="b"/>
              <a:pathLst>
                <a:path w="331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31" y="1293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454782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7"/>
            <p:cNvSpPr/>
            <p:nvPr/>
          </p:nvSpPr>
          <p:spPr>
            <a:xfrm>
              <a:off x="4565000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4582200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4599375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46165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7"/>
            <p:cNvSpPr/>
            <p:nvPr/>
          </p:nvSpPr>
          <p:spPr>
            <a:xfrm>
              <a:off x="46337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4097800" y="2489413"/>
              <a:ext cx="26150" cy="26150"/>
            </a:xfrm>
            <a:custGeom>
              <a:avLst/>
              <a:gdLst/>
              <a:ahLst/>
              <a:cxnLst/>
              <a:rect l="l" t="t" r="r" b="b"/>
              <a:pathLst>
                <a:path w="1046" h="1046" extrusionOk="0">
                  <a:moveTo>
                    <a:pt x="523" y="0"/>
                  </a:moveTo>
                  <a:cubicBezTo>
                    <a:pt x="235" y="0"/>
                    <a:pt x="1" y="233"/>
                    <a:pt x="1" y="523"/>
                  </a:cubicBezTo>
                  <a:cubicBezTo>
                    <a:pt x="1" y="811"/>
                    <a:pt x="235" y="1045"/>
                    <a:pt x="523" y="1045"/>
                  </a:cubicBezTo>
                  <a:cubicBezTo>
                    <a:pt x="813" y="1045"/>
                    <a:pt x="1046" y="811"/>
                    <a:pt x="1046" y="523"/>
                  </a:cubicBezTo>
                  <a:cubicBezTo>
                    <a:pt x="1046" y="233"/>
                    <a:pt x="813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4136675" y="2489413"/>
              <a:ext cx="26475" cy="26150"/>
            </a:xfrm>
            <a:custGeom>
              <a:avLst/>
              <a:gdLst/>
              <a:ahLst/>
              <a:cxnLst/>
              <a:rect l="l" t="t" r="r" b="b"/>
              <a:pathLst>
                <a:path w="1059" h="1046" extrusionOk="0">
                  <a:moveTo>
                    <a:pt x="523" y="0"/>
                  </a:moveTo>
                  <a:cubicBezTo>
                    <a:pt x="233" y="0"/>
                    <a:pt x="0" y="233"/>
                    <a:pt x="0" y="523"/>
                  </a:cubicBezTo>
                  <a:cubicBezTo>
                    <a:pt x="0" y="811"/>
                    <a:pt x="233" y="1045"/>
                    <a:pt x="523" y="1045"/>
                  </a:cubicBezTo>
                  <a:cubicBezTo>
                    <a:pt x="825" y="1045"/>
                    <a:pt x="1058" y="811"/>
                    <a:pt x="1058" y="523"/>
                  </a:cubicBezTo>
                  <a:cubicBezTo>
                    <a:pt x="1058" y="233"/>
                    <a:pt x="825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4175500" y="2489413"/>
              <a:ext cx="26500" cy="26150"/>
            </a:xfrm>
            <a:custGeom>
              <a:avLst/>
              <a:gdLst/>
              <a:ahLst/>
              <a:cxnLst/>
              <a:rect l="l" t="t" r="r" b="b"/>
              <a:pathLst>
                <a:path w="1060" h="1046" extrusionOk="0">
                  <a:moveTo>
                    <a:pt x="537" y="0"/>
                  </a:moveTo>
                  <a:cubicBezTo>
                    <a:pt x="248" y="0"/>
                    <a:pt x="0" y="233"/>
                    <a:pt x="0" y="523"/>
                  </a:cubicBezTo>
                  <a:cubicBezTo>
                    <a:pt x="0" y="811"/>
                    <a:pt x="248" y="1045"/>
                    <a:pt x="537" y="1045"/>
                  </a:cubicBezTo>
                  <a:cubicBezTo>
                    <a:pt x="825" y="1045"/>
                    <a:pt x="1060" y="811"/>
                    <a:pt x="1060" y="523"/>
                  </a:cubicBezTo>
                  <a:cubicBezTo>
                    <a:pt x="1060" y="233"/>
                    <a:pt x="825" y="0"/>
                    <a:pt x="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4123925" y="2502463"/>
              <a:ext cx="12775" cy="25"/>
            </a:xfrm>
            <a:custGeom>
              <a:avLst/>
              <a:gdLst/>
              <a:ahLst/>
              <a:cxnLst/>
              <a:rect l="l" t="t" r="r" b="b"/>
              <a:pathLst>
                <a:path w="511" h="1" extrusionOk="0">
                  <a:moveTo>
                    <a:pt x="51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4163125" y="2502463"/>
              <a:ext cx="12400" cy="25"/>
            </a:xfrm>
            <a:custGeom>
              <a:avLst/>
              <a:gdLst/>
              <a:ahLst/>
              <a:cxnLst/>
              <a:rect l="l" t="t" r="r" b="b"/>
              <a:pathLst>
                <a:path w="496" h="1" extrusionOk="0">
                  <a:moveTo>
                    <a:pt x="495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7"/>
            <p:cNvSpPr/>
            <p:nvPr/>
          </p:nvSpPr>
          <p:spPr>
            <a:xfrm>
              <a:off x="4200600" y="2502463"/>
              <a:ext cx="12725" cy="25"/>
            </a:xfrm>
            <a:custGeom>
              <a:avLst/>
              <a:gdLst/>
              <a:ahLst/>
              <a:cxnLst/>
              <a:rect l="l" t="t" r="r" b="b"/>
              <a:pathLst>
                <a:path w="509" h="1" extrusionOk="0">
                  <a:moveTo>
                    <a:pt x="50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13" name="Google Shape;413;p7"/>
          <p:cNvGrpSpPr/>
          <p:nvPr/>
        </p:nvGrpSpPr>
        <p:grpSpPr>
          <a:xfrm rot="5400000">
            <a:off x="-1633222" y="2023055"/>
            <a:ext cx="4179972" cy="521739"/>
            <a:chOff x="584425" y="719288"/>
            <a:chExt cx="1551125" cy="193600"/>
          </a:xfrm>
        </p:grpSpPr>
        <p:sp>
          <p:nvSpPr>
            <p:cNvPr id="414" name="Google Shape;414;p7"/>
            <p:cNvSpPr/>
            <p:nvPr/>
          </p:nvSpPr>
          <p:spPr>
            <a:xfrm>
              <a:off x="584425" y="744413"/>
              <a:ext cx="22700" cy="22350"/>
            </a:xfrm>
            <a:custGeom>
              <a:avLst/>
              <a:gdLst/>
              <a:ahLst/>
              <a:cxnLst/>
              <a:rect l="l" t="t" r="r" b="b"/>
              <a:pathLst>
                <a:path w="908" h="894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701"/>
                    <a:pt x="207" y="893"/>
                    <a:pt x="455" y="893"/>
                  </a:cubicBezTo>
                  <a:cubicBezTo>
                    <a:pt x="702" y="893"/>
                    <a:pt x="908" y="701"/>
                    <a:pt x="908" y="440"/>
                  </a:cubicBezTo>
                  <a:cubicBezTo>
                    <a:pt x="908" y="193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595100" y="754038"/>
              <a:ext cx="662825" cy="3100"/>
            </a:xfrm>
            <a:custGeom>
              <a:avLst/>
              <a:gdLst/>
              <a:ahLst/>
              <a:cxnLst/>
              <a:rect l="l" t="t" r="r" b="b"/>
              <a:pathLst>
                <a:path w="2651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6512" y="123"/>
                  </a:lnTo>
                  <a:lnTo>
                    <a:pt x="265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881450" y="808688"/>
              <a:ext cx="22375" cy="22700"/>
            </a:xfrm>
            <a:custGeom>
              <a:avLst/>
              <a:gdLst/>
              <a:ahLst/>
              <a:cxnLst/>
              <a:rect l="l" t="t" r="r" b="b"/>
              <a:pathLst>
                <a:path w="895" h="908" extrusionOk="0">
                  <a:moveTo>
                    <a:pt x="455" y="0"/>
                  </a:moveTo>
                  <a:cubicBezTo>
                    <a:pt x="207" y="0"/>
                    <a:pt x="0" y="207"/>
                    <a:pt x="0" y="454"/>
                  </a:cubicBezTo>
                  <a:cubicBezTo>
                    <a:pt x="0" y="702"/>
                    <a:pt x="207" y="908"/>
                    <a:pt x="455" y="908"/>
                  </a:cubicBezTo>
                  <a:cubicBezTo>
                    <a:pt x="702" y="908"/>
                    <a:pt x="895" y="702"/>
                    <a:pt x="895" y="454"/>
                  </a:cubicBezTo>
                  <a:cubicBezTo>
                    <a:pt x="895" y="207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892125" y="818663"/>
              <a:ext cx="365800" cy="3100"/>
            </a:xfrm>
            <a:custGeom>
              <a:avLst/>
              <a:gdLst/>
              <a:ahLst/>
              <a:cxnLst/>
              <a:rect l="l" t="t" r="r" b="b"/>
              <a:pathLst>
                <a:path w="14632" h="124" extrusionOk="0">
                  <a:moveTo>
                    <a:pt x="0" y="0"/>
                  </a:moveTo>
                  <a:lnTo>
                    <a:pt x="0" y="124"/>
                  </a:lnTo>
                  <a:lnTo>
                    <a:pt x="14631" y="124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1253775" y="719288"/>
              <a:ext cx="261975" cy="193600"/>
            </a:xfrm>
            <a:custGeom>
              <a:avLst/>
              <a:gdLst/>
              <a:ahLst/>
              <a:cxnLst/>
              <a:rect l="l" t="t" r="r" b="b"/>
              <a:pathLst>
                <a:path w="10479" h="7744" extrusionOk="0">
                  <a:moveTo>
                    <a:pt x="10354" y="125"/>
                  </a:moveTo>
                  <a:lnTo>
                    <a:pt x="10354" y="7619"/>
                  </a:lnTo>
                  <a:lnTo>
                    <a:pt x="123" y="7619"/>
                  </a:lnTo>
                  <a:lnTo>
                    <a:pt x="123" y="125"/>
                  </a:lnTo>
                  <a:close/>
                  <a:moveTo>
                    <a:pt x="0" y="1"/>
                  </a:moveTo>
                  <a:lnTo>
                    <a:pt x="0" y="7743"/>
                  </a:lnTo>
                  <a:lnTo>
                    <a:pt x="10478" y="7743"/>
                  </a:lnTo>
                  <a:lnTo>
                    <a:pt x="10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13177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13428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13679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13929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14181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14431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14682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1514350" y="754038"/>
              <a:ext cx="610575" cy="3100"/>
            </a:xfrm>
            <a:custGeom>
              <a:avLst/>
              <a:gdLst/>
              <a:ahLst/>
              <a:cxnLst/>
              <a:rect l="l" t="t" r="r" b="b"/>
              <a:pathLst>
                <a:path w="2442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4422" y="123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2113200" y="74441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1" y="193"/>
                    <a:pt x="1" y="440"/>
                  </a:cubicBezTo>
                  <a:cubicBezTo>
                    <a:pt x="1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28" name="Google Shape;428;p7"/>
          <p:cNvGrpSpPr/>
          <p:nvPr/>
        </p:nvGrpSpPr>
        <p:grpSpPr>
          <a:xfrm rot="-5400000" flipH="1">
            <a:off x="3169366" y="-141018"/>
            <a:ext cx="221817" cy="965292"/>
            <a:chOff x="1270600" y="4032263"/>
            <a:chExt cx="82875" cy="360650"/>
          </a:xfrm>
        </p:grpSpPr>
        <p:sp>
          <p:nvSpPr>
            <p:cNvPr id="429" name="Google Shape;429;p7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7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33" name="Google Shape;433;p7"/>
          <p:cNvGrpSpPr/>
          <p:nvPr/>
        </p:nvGrpSpPr>
        <p:grpSpPr>
          <a:xfrm rot="10800000">
            <a:off x="-396142" y="4909573"/>
            <a:ext cx="1908995" cy="1725292"/>
            <a:chOff x="695800" y="1769188"/>
            <a:chExt cx="643250" cy="581350"/>
          </a:xfrm>
        </p:grpSpPr>
        <p:sp>
          <p:nvSpPr>
            <p:cNvPr id="434" name="Google Shape;434;p7"/>
            <p:cNvSpPr/>
            <p:nvPr/>
          </p:nvSpPr>
          <p:spPr>
            <a:xfrm>
              <a:off x="1307725" y="2319213"/>
              <a:ext cx="31325" cy="31325"/>
            </a:xfrm>
            <a:custGeom>
              <a:avLst/>
              <a:gdLst/>
              <a:ahLst/>
              <a:cxnLst/>
              <a:rect l="l" t="t" r="r" b="b"/>
              <a:pathLst>
                <a:path w="1253" h="1253" extrusionOk="0">
                  <a:moveTo>
                    <a:pt x="633" y="1"/>
                  </a:moveTo>
                  <a:cubicBezTo>
                    <a:pt x="276" y="1"/>
                    <a:pt x="1" y="276"/>
                    <a:pt x="1" y="620"/>
                  </a:cubicBezTo>
                  <a:cubicBezTo>
                    <a:pt x="1" y="964"/>
                    <a:pt x="276" y="1253"/>
                    <a:pt x="633" y="1253"/>
                  </a:cubicBezTo>
                  <a:cubicBezTo>
                    <a:pt x="977" y="1253"/>
                    <a:pt x="1252" y="964"/>
                    <a:pt x="1252" y="620"/>
                  </a:cubicBezTo>
                  <a:cubicBezTo>
                    <a:pt x="1252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1015525" y="2081338"/>
              <a:ext cx="22375" cy="22375"/>
            </a:xfrm>
            <a:custGeom>
              <a:avLst/>
              <a:gdLst/>
              <a:ahLst/>
              <a:cxnLst/>
              <a:rect l="l" t="t" r="r" b="b"/>
              <a:pathLst>
                <a:path w="895" h="895" extrusionOk="0">
                  <a:moveTo>
                    <a:pt x="455" y="0"/>
                  </a:moveTo>
                  <a:cubicBezTo>
                    <a:pt x="207" y="0"/>
                    <a:pt x="0" y="207"/>
                    <a:pt x="0" y="440"/>
                  </a:cubicBezTo>
                  <a:cubicBezTo>
                    <a:pt x="0" y="688"/>
                    <a:pt x="207" y="895"/>
                    <a:pt x="455" y="895"/>
                  </a:cubicBezTo>
                  <a:cubicBezTo>
                    <a:pt x="688" y="895"/>
                    <a:pt x="895" y="688"/>
                    <a:pt x="895" y="440"/>
                  </a:cubicBezTo>
                  <a:cubicBezTo>
                    <a:pt x="895" y="207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1015525" y="2011213"/>
              <a:ext cx="22375" cy="22025"/>
            </a:xfrm>
            <a:custGeom>
              <a:avLst/>
              <a:gdLst/>
              <a:ahLst/>
              <a:cxnLst/>
              <a:rect l="l" t="t" r="r" b="b"/>
              <a:pathLst>
                <a:path w="895" h="881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688"/>
                    <a:pt x="207" y="880"/>
                    <a:pt x="455" y="880"/>
                  </a:cubicBezTo>
                  <a:cubicBezTo>
                    <a:pt x="688" y="880"/>
                    <a:pt x="895" y="688"/>
                    <a:pt x="895" y="440"/>
                  </a:cubicBezTo>
                  <a:cubicBezTo>
                    <a:pt x="895" y="193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7"/>
            <p:cNvSpPr/>
            <p:nvPr/>
          </p:nvSpPr>
          <p:spPr>
            <a:xfrm>
              <a:off x="1015525" y="1940738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55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688"/>
                    <a:pt x="207" y="894"/>
                    <a:pt x="455" y="894"/>
                  </a:cubicBezTo>
                  <a:cubicBezTo>
                    <a:pt x="688" y="894"/>
                    <a:pt x="895" y="688"/>
                    <a:pt x="895" y="454"/>
                  </a:cubicBezTo>
                  <a:cubicBezTo>
                    <a:pt x="895" y="206"/>
                    <a:pt x="688" y="1"/>
                    <a:pt x="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" name="Google Shape;438;p7"/>
            <p:cNvSpPr/>
            <p:nvPr/>
          </p:nvSpPr>
          <p:spPr>
            <a:xfrm>
              <a:off x="727800" y="1795988"/>
              <a:ext cx="596450" cy="540800"/>
            </a:xfrm>
            <a:custGeom>
              <a:avLst/>
              <a:gdLst/>
              <a:ahLst/>
              <a:cxnLst/>
              <a:rect l="l" t="t" r="r" b="b"/>
              <a:pathLst>
                <a:path w="23858" h="21632" extrusionOk="0">
                  <a:moveTo>
                    <a:pt x="0" y="1"/>
                  </a:moveTo>
                  <a:lnTo>
                    <a:pt x="0" y="166"/>
                  </a:lnTo>
                  <a:lnTo>
                    <a:pt x="11894" y="166"/>
                  </a:lnTo>
                  <a:lnTo>
                    <a:pt x="11894" y="18372"/>
                  </a:lnTo>
                  <a:lnTo>
                    <a:pt x="14989" y="21632"/>
                  </a:lnTo>
                  <a:lnTo>
                    <a:pt x="23858" y="21632"/>
                  </a:lnTo>
                  <a:lnTo>
                    <a:pt x="23858" y="21467"/>
                  </a:lnTo>
                  <a:lnTo>
                    <a:pt x="15057" y="21467"/>
                  </a:lnTo>
                  <a:lnTo>
                    <a:pt x="12059" y="18304"/>
                  </a:lnTo>
                  <a:lnTo>
                    <a:pt x="120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7"/>
            <p:cNvSpPr/>
            <p:nvPr/>
          </p:nvSpPr>
          <p:spPr>
            <a:xfrm>
              <a:off x="713675" y="1787063"/>
              <a:ext cx="22025" cy="22025"/>
            </a:xfrm>
            <a:custGeom>
              <a:avLst/>
              <a:gdLst/>
              <a:ahLst/>
              <a:cxnLst/>
              <a:rect l="l" t="t" r="r" b="b"/>
              <a:pathLst>
                <a:path w="881" h="881" extrusionOk="0">
                  <a:moveTo>
                    <a:pt x="441" y="0"/>
                  </a:moveTo>
                  <a:cubicBezTo>
                    <a:pt x="193" y="0"/>
                    <a:pt x="1" y="193"/>
                    <a:pt x="1" y="440"/>
                  </a:cubicBezTo>
                  <a:cubicBezTo>
                    <a:pt x="1" y="688"/>
                    <a:pt x="193" y="880"/>
                    <a:pt x="441" y="880"/>
                  </a:cubicBezTo>
                  <a:cubicBezTo>
                    <a:pt x="688" y="880"/>
                    <a:pt x="881" y="688"/>
                    <a:pt x="881" y="440"/>
                  </a:cubicBezTo>
                  <a:cubicBezTo>
                    <a:pt x="881" y="193"/>
                    <a:pt x="688" y="0"/>
                    <a:pt x="4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7"/>
            <p:cNvSpPr/>
            <p:nvPr/>
          </p:nvSpPr>
          <p:spPr>
            <a:xfrm>
              <a:off x="695800" y="1769188"/>
              <a:ext cx="57775" cy="57775"/>
            </a:xfrm>
            <a:custGeom>
              <a:avLst/>
              <a:gdLst/>
              <a:ahLst/>
              <a:cxnLst/>
              <a:rect l="l" t="t" r="r" b="b"/>
              <a:pathLst>
                <a:path w="2311" h="2311" extrusionOk="0">
                  <a:moveTo>
                    <a:pt x="1156" y="165"/>
                  </a:moveTo>
                  <a:cubicBezTo>
                    <a:pt x="1706" y="165"/>
                    <a:pt x="2146" y="605"/>
                    <a:pt x="2146" y="1155"/>
                  </a:cubicBezTo>
                  <a:cubicBezTo>
                    <a:pt x="2146" y="1705"/>
                    <a:pt x="1706" y="2146"/>
                    <a:pt x="1156" y="2146"/>
                  </a:cubicBezTo>
                  <a:cubicBezTo>
                    <a:pt x="606" y="2146"/>
                    <a:pt x="166" y="1705"/>
                    <a:pt x="166" y="1155"/>
                  </a:cubicBezTo>
                  <a:cubicBezTo>
                    <a:pt x="166" y="605"/>
                    <a:pt x="606" y="165"/>
                    <a:pt x="1156" y="165"/>
                  </a:cubicBezTo>
                  <a:close/>
                  <a:moveTo>
                    <a:pt x="1156" y="0"/>
                  </a:moveTo>
                  <a:cubicBezTo>
                    <a:pt x="510" y="0"/>
                    <a:pt x="1" y="523"/>
                    <a:pt x="1" y="1155"/>
                  </a:cubicBezTo>
                  <a:cubicBezTo>
                    <a:pt x="1" y="1802"/>
                    <a:pt x="510" y="2311"/>
                    <a:pt x="1156" y="2311"/>
                  </a:cubicBezTo>
                  <a:cubicBezTo>
                    <a:pt x="1788" y="2311"/>
                    <a:pt x="2311" y="1802"/>
                    <a:pt x="2311" y="1155"/>
                  </a:cubicBezTo>
                  <a:cubicBezTo>
                    <a:pt x="2311" y="523"/>
                    <a:pt x="1788" y="0"/>
                    <a:pt x="11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41" name="Google Shape;441;p7"/>
          <p:cNvGrpSpPr/>
          <p:nvPr/>
        </p:nvGrpSpPr>
        <p:grpSpPr>
          <a:xfrm>
            <a:off x="11241036" y="5365007"/>
            <a:ext cx="143589" cy="814428"/>
            <a:chOff x="5052300" y="-1560100"/>
            <a:chExt cx="53650" cy="304300"/>
          </a:xfrm>
        </p:grpSpPr>
        <p:sp>
          <p:nvSpPr>
            <p:cNvPr id="442" name="Google Shape;442;p7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7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7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7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7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7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7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7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7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51" name="Google Shape;451;p7"/>
          <p:cNvGrpSpPr/>
          <p:nvPr/>
        </p:nvGrpSpPr>
        <p:grpSpPr>
          <a:xfrm rot="5400000" flipH="1">
            <a:off x="10625290" y="4356732"/>
            <a:ext cx="2027353" cy="795857"/>
            <a:chOff x="3162050" y="485288"/>
            <a:chExt cx="912400" cy="358150"/>
          </a:xfrm>
        </p:grpSpPr>
        <p:sp>
          <p:nvSpPr>
            <p:cNvPr id="452" name="Google Shape;452;p7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7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54" name="Google Shape;454;p7"/>
          <p:cNvGrpSpPr/>
          <p:nvPr/>
        </p:nvGrpSpPr>
        <p:grpSpPr>
          <a:xfrm>
            <a:off x="10799222" y="6287167"/>
            <a:ext cx="1163271" cy="329392"/>
            <a:chOff x="1788000" y="2921988"/>
            <a:chExt cx="595775" cy="168700"/>
          </a:xfrm>
        </p:grpSpPr>
        <p:sp>
          <p:nvSpPr>
            <p:cNvPr id="455" name="Google Shape;455;p7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7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7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7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7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7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61" name="Google Shape;461;p7"/>
          <p:cNvGrpSpPr/>
          <p:nvPr/>
        </p:nvGrpSpPr>
        <p:grpSpPr>
          <a:xfrm rot="5400000">
            <a:off x="7988100" y="6044658"/>
            <a:ext cx="143589" cy="814428"/>
            <a:chOff x="5052300" y="-1560100"/>
            <a:chExt cx="53650" cy="304300"/>
          </a:xfrm>
        </p:grpSpPr>
        <p:sp>
          <p:nvSpPr>
            <p:cNvPr id="462" name="Google Shape;462;p7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7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7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7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7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7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7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7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7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921016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8"/>
          <p:cNvSpPr txBox="1">
            <a:spLocks noGrp="1"/>
          </p:cNvSpPr>
          <p:nvPr>
            <p:ph type="title"/>
          </p:nvPr>
        </p:nvSpPr>
        <p:spPr>
          <a:xfrm>
            <a:off x="5520600" y="2782800"/>
            <a:ext cx="5720400" cy="2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473" name="Google Shape;473;p8"/>
          <p:cNvGrpSpPr/>
          <p:nvPr/>
        </p:nvGrpSpPr>
        <p:grpSpPr>
          <a:xfrm rot="10800000" flipH="1">
            <a:off x="413760" y="257361"/>
            <a:ext cx="61691" cy="646819"/>
            <a:chOff x="266100" y="1388638"/>
            <a:chExt cx="23050" cy="241675"/>
          </a:xfrm>
        </p:grpSpPr>
        <p:sp>
          <p:nvSpPr>
            <p:cNvPr id="474" name="Google Shape;474;p8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78" name="Google Shape;478;p8"/>
          <p:cNvGrpSpPr/>
          <p:nvPr/>
        </p:nvGrpSpPr>
        <p:grpSpPr>
          <a:xfrm rot="10800000" flipH="1">
            <a:off x="7292621" y="257351"/>
            <a:ext cx="4806519" cy="1051780"/>
            <a:chOff x="1858125" y="4081513"/>
            <a:chExt cx="1482700" cy="324450"/>
          </a:xfrm>
        </p:grpSpPr>
        <p:sp>
          <p:nvSpPr>
            <p:cNvPr id="479" name="Google Shape;479;p8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86" name="Google Shape;486;p8"/>
          <p:cNvGrpSpPr/>
          <p:nvPr/>
        </p:nvGrpSpPr>
        <p:grpSpPr>
          <a:xfrm>
            <a:off x="11439824" y="1607821"/>
            <a:ext cx="659323" cy="1777308"/>
            <a:chOff x="2641575" y="875188"/>
            <a:chExt cx="190475" cy="513475"/>
          </a:xfrm>
        </p:grpSpPr>
        <p:sp>
          <p:nvSpPr>
            <p:cNvPr id="487" name="Google Shape;487;p8"/>
            <p:cNvSpPr/>
            <p:nvPr/>
          </p:nvSpPr>
          <p:spPr>
            <a:xfrm>
              <a:off x="2641575" y="875188"/>
              <a:ext cx="190475" cy="185150"/>
            </a:xfrm>
            <a:custGeom>
              <a:avLst/>
              <a:gdLst/>
              <a:ahLst/>
              <a:cxnLst/>
              <a:rect l="l" t="t" r="r" b="b"/>
              <a:pathLst>
                <a:path w="7619" h="7406" extrusionOk="0">
                  <a:moveTo>
                    <a:pt x="3796" y="173"/>
                  </a:moveTo>
                  <a:cubicBezTo>
                    <a:pt x="3975" y="173"/>
                    <a:pt x="4140" y="187"/>
                    <a:pt x="4305" y="200"/>
                  </a:cubicBezTo>
                  <a:cubicBezTo>
                    <a:pt x="5240" y="338"/>
                    <a:pt x="6065" y="820"/>
                    <a:pt x="6628" y="1575"/>
                  </a:cubicBezTo>
                  <a:cubicBezTo>
                    <a:pt x="7206" y="2332"/>
                    <a:pt x="7440" y="3267"/>
                    <a:pt x="7316" y="4202"/>
                  </a:cubicBezTo>
                  <a:cubicBezTo>
                    <a:pt x="7178" y="5137"/>
                    <a:pt x="6698" y="5962"/>
                    <a:pt x="5941" y="6526"/>
                  </a:cubicBezTo>
                  <a:cubicBezTo>
                    <a:pt x="5317" y="7003"/>
                    <a:pt x="4570" y="7246"/>
                    <a:pt x="3802" y="7246"/>
                  </a:cubicBezTo>
                  <a:cubicBezTo>
                    <a:pt x="3640" y="7246"/>
                    <a:pt x="3478" y="7235"/>
                    <a:pt x="3315" y="7213"/>
                  </a:cubicBezTo>
                  <a:cubicBezTo>
                    <a:pt x="2380" y="7076"/>
                    <a:pt x="1555" y="6595"/>
                    <a:pt x="990" y="5838"/>
                  </a:cubicBezTo>
                  <a:cubicBezTo>
                    <a:pt x="413" y="5082"/>
                    <a:pt x="180" y="4147"/>
                    <a:pt x="303" y="3212"/>
                  </a:cubicBezTo>
                  <a:cubicBezTo>
                    <a:pt x="440" y="2277"/>
                    <a:pt x="922" y="1452"/>
                    <a:pt x="1678" y="888"/>
                  </a:cubicBezTo>
                  <a:cubicBezTo>
                    <a:pt x="2297" y="420"/>
                    <a:pt x="3040" y="173"/>
                    <a:pt x="3796" y="173"/>
                  </a:cubicBezTo>
                  <a:close/>
                  <a:moveTo>
                    <a:pt x="3823" y="1"/>
                  </a:moveTo>
                  <a:cubicBezTo>
                    <a:pt x="1994" y="1"/>
                    <a:pt x="403" y="1334"/>
                    <a:pt x="138" y="3198"/>
                  </a:cubicBezTo>
                  <a:cubicBezTo>
                    <a:pt x="0" y="4175"/>
                    <a:pt x="262" y="5151"/>
                    <a:pt x="853" y="5935"/>
                  </a:cubicBezTo>
                  <a:cubicBezTo>
                    <a:pt x="1445" y="6733"/>
                    <a:pt x="2311" y="7241"/>
                    <a:pt x="3287" y="7378"/>
                  </a:cubicBezTo>
                  <a:cubicBezTo>
                    <a:pt x="3466" y="7393"/>
                    <a:pt x="3645" y="7406"/>
                    <a:pt x="3823" y="7406"/>
                  </a:cubicBezTo>
                  <a:cubicBezTo>
                    <a:pt x="4621" y="7406"/>
                    <a:pt x="5391" y="7158"/>
                    <a:pt x="6038" y="6663"/>
                  </a:cubicBezTo>
                  <a:cubicBezTo>
                    <a:pt x="6835" y="6072"/>
                    <a:pt x="7343" y="5206"/>
                    <a:pt x="7481" y="4230"/>
                  </a:cubicBezTo>
                  <a:cubicBezTo>
                    <a:pt x="7618" y="3240"/>
                    <a:pt x="7358" y="2263"/>
                    <a:pt x="6766" y="1480"/>
                  </a:cubicBezTo>
                  <a:cubicBezTo>
                    <a:pt x="6175" y="695"/>
                    <a:pt x="5308" y="173"/>
                    <a:pt x="4333" y="35"/>
                  </a:cubicBezTo>
                  <a:cubicBezTo>
                    <a:pt x="4161" y="12"/>
                    <a:pt x="3991" y="1"/>
                    <a:pt x="3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2664625" y="900838"/>
              <a:ext cx="143025" cy="134050"/>
            </a:xfrm>
            <a:custGeom>
              <a:avLst/>
              <a:gdLst/>
              <a:ahLst/>
              <a:cxnLst/>
              <a:rect l="l" t="t" r="r" b="b"/>
              <a:pathLst>
                <a:path w="5721" h="5362" extrusionOk="0">
                  <a:moveTo>
                    <a:pt x="2856" y="0"/>
                  </a:moveTo>
                  <a:cubicBezTo>
                    <a:pt x="1547" y="0"/>
                    <a:pt x="395" y="966"/>
                    <a:pt x="206" y="2309"/>
                  </a:cubicBezTo>
                  <a:cubicBezTo>
                    <a:pt x="0" y="3767"/>
                    <a:pt x="1031" y="5129"/>
                    <a:pt x="2489" y="5335"/>
                  </a:cubicBezTo>
                  <a:cubicBezTo>
                    <a:pt x="2615" y="5352"/>
                    <a:pt x="2741" y="5361"/>
                    <a:pt x="2865" y="5361"/>
                  </a:cubicBezTo>
                  <a:cubicBezTo>
                    <a:pt x="4184" y="5361"/>
                    <a:pt x="5326" y="4384"/>
                    <a:pt x="5514" y="3052"/>
                  </a:cubicBezTo>
                  <a:cubicBezTo>
                    <a:pt x="5721" y="1581"/>
                    <a:pt x="4703" y="234"/>
                    <a:pt x="3231" y="27"/>
                  </a:cubicBezTo>
                  <a:cubicBezTo>
                    <a:pt x="3105" y="9"/>
                    <a:pt x="2980" y="0"/>
                    <a:pt x="28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2705175" y="938063"/>
              <a:ext cx="63300" cy="59625"/>
            </a:xfrm>
            <a:custGeom>
              <a:avLst/>
              <a:gdLst/>
              <a:ahLst/>
              <a:cxnLst/>
              <a:rect l="l" t="t" r="r" b="b"/>
              <a:pathLst>
                <a:path w="2532" h="2385" extrusionOk="0">
                  <a:moveTo>
                    <a:pt x="1279" y="0"/>
                  </a:moveTo>
                  <a:cubicBezTo>
                    <a:pt x="692" y="0"/>
                    <a:pt x="172" y="432"/>
                    <a:pt x="83" y="1027"/>
                  </a:cubicBezTo>
                  <a:cubicBezTo>
                    <a:pt x="1" y="1673"/>
                    <a:pt x="454" y="2278"/>
                    <a:pt x="1101" y="2375"/>
                  </a:cubicBezTo>
                  <a:cubicBezTo>
                    <a:pt x="1152" y="2381"/>
                    <a:pt x="1203" y="2385"/>
                    <a:pt x="1253" y="2385"/>
                  </a:cubicBezTo>
                  <a:cubicBezTo>
                    <a:pt x="1839" y="2385"/>
                    <a:pt x="2359" y="1952"/>
                    <a:pt x="2449" y="1357"/>
                  </a:cubicBezTo>
                  <a:cubicBezTo>
                    <a:pt x="2531" y="710"/>
                    <a:pt x="2077" y="105"/>
                    <a:pt x="1431" y="10"/>
                  </a:cubicBezTo>
                  <a:cubicBezTo>
                    <a:pt x="1380" y="3"/>
                    <a:pt x="1329" y="0"/>
                    <a:pt x="1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2734750" y="1056563"/>
              <a:ext cx="3100" cy="310425"/>
            </a:xfrm>
            <a:custGeom>
              <a:avLst/>
              <a:gdLst/>
              <a:ahLst/>
              <a:cxnLst/>
              <a:rect l="l" t="t" r="r" b="b"/>
              <a:pathLst>
                <a:path w="124" h="12417" extrusionOk="0">
                  <a:moveTo>
                    <a:pt x="0" y="0"/>
                  </a:moveTo>
                  <a:lnTo>
                    <a:pt x="0" y="12417"/>
                  </a:lnTo>
                  <a:lnTo>
                    <a:pt x="124" y="12417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2721325" y="1362838"/>
              <a:ext cx="29950" cy="25825"/>
            </a:xfrm>
            <a:custGeom>
              <a:avLst/>
              <a:gdLst/>
              <a:ahLst/>
              <a:cxnLst/>
              <a:rect l="l" t="t" r="r" b="b"/>
              <a:pathLst>
                <a:path w="1198" h="1033" extrusionOk="0">
                  <a:moveTo>
                    <a:pt x="1" y="1"/>
                  </a:moveTo>
                  <a:lnTo>
                    <a:pt x="592" y="1033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92" name="Google Shape;492;p8"/>
          <p:cNvGrpSpPr/>
          <p:nvPr/>
        </p:nvGrpSpPr>
        <p:grpSpPr>
          <a:xfrm flipH="1">
            <a:off x="-994788" y="5043316"/>
            <a:ext cx="1945747" cy="1540989"/>
            <a:chOff x="2615125" y="1853763"/>
            <a:chExt cx="1027900" cy="814075"/>
          </a:xfrm>
        </p:grpSpPr>
        <p:sp>
          <p:nvSpPr>
            <p:cNvPr id="493" name="Google Shape;493;p8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8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97" name="Google Shape;497;p8"/>
          <p:cNvGrpSpPr/>
          <p:nvPr/>
        </p:nvGrpSpPr>
        <p:grpSpPr>
          <a:xfrm rot="10800000">
            <a:off x="11718871" y="5175453"/>
            <a:ext cx="101235" cy="312939"/>
            <a:chOff x="1374100" y="2747563"/>
            <a:chExt cx="37825" cy="116925"/>
          </a:xfrm>
        </p:grpSpPr>
        <p:sp>
          <p:nvSpPr>
            <p:cNvPr id="498" name="Google Shape;498;p8"/>
            <p:cNvSpPr/>
            <p:nvPr/>
          </p:nvSpPr>
          <p:spPr>
            <a:xfrm>
              <a:off x="1374100" y="2826638"/>
              <a:ext cx="37825" cy="37850"/>
            </a:xfrm>
            <a:custGeom>
              <a:avLst/>
              <a:gdLst/>
              <a:ahLst/>
              <a:cxnLst/>
              <a:rect l="l" t="t" r="r" b="b"/>
              <a:pathLst>
                <a:path w="1513" h="1514" extrusionOk="0">
                  <a:moveTo>
                    <a:pt x="756" y="0"/>
                  </a:moveTo>
                  <a:cubicBezTo>
                    <a:pt x="343" y="0"/>
                    <a:pt x="0" y="330"/>
                    <a:pt x="0" y="757"/>
                  </a:cubicBezTo>
                  <a:cubicBezTo>
                    <a:pt x="0" y="1170"/>
                    <a:pt x="343" y="1513"/>
                    <a:pt x="756" y="1513"/>
                  </a:cubicBezTo>
                  <a:cubicBezTo>
                    <a:pt x="1183" y="1513"/>
                    <a:pt x="1513" y="1170"/>
                    <a:pt x="1513" y="757"/>
                  </a:cubicBezTo>
                  <a:cubicBezTo>
                    <a:pt x="1513" y="330"/>
                    <a:pt x="1183" y="0"/>
                    <a:pt x="7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8"/>
            <p:cNvSpPr/>
            <p:nvPr/>
          </p:nvSpPr>
          <p:spPr>
            <a:xfrm>
              <a:off x="1374100" y="2787113"/>
              <a:ext cx="37825" cy="37850"/>
            </a:xfrm>
            <a:custGeom>
              <a:avLst/>
              <a:gdLst/>
              <a:ahLst/>
              <a:cxnLst/>
              <a:rect l="l" t="t" r="r" b="b"/>
              <a:pathLst>
                <a:path w="1513" h="1514" extrusionOk="0">
                  <a:moveTo>
                    <a:pt x="756" y="1"/>
                  </a:moveTo>
                  <a:cubicBezTo>
                    <a:pt x="343" y="1"/>
                    <a:pt x="0" y="344"/>
                    <a:pt x="0" y="756"/>
                  </a:cubicBezTo>
                  <a:cubicBezTo>
                    <a:pt x="0" y="1169"/>
                    <a:pt x="343" y="1513"/>
                    <a:pt x="756" y="1513"/>
                  </a:cubicBezTo>
                  <a:cubicBezTo>
                    <a:pt x="1183" y="1513"/>
                    <a:pt x="1513" y="1169"/>
                    <a:pt x="1513" y="756"/>
                  </a:cubicBezTo>
                  <a:cubicBezTo>
                    <a:pt x="1513" y="344"/>
                    <a:pt x="1183" y="1"/>
                    <a:pt x="7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8"/>
            <p:cNvSpPr/>
            <p:nvPr/>
          </p:nvSpPr>
          <p:spPr>
            <a:xfrm>
              <a:off x="1374100" y="2747563"/>
              <a:ext cx="37825" cy="37850"/>
            </a:xfrm>
            <a:custGeom>
              <a:avLst/>
              <a:gdLst/>
              <a:ahLst/>
              <a:cxnLst/>
              <a:rect l="l" t="t" r="r" b="b"/>
              <a:pathLst>
                <a:path w="1513" h="1514" extrusionOk="0">
                  <a:moveTo>
                    <a:pt x="756" y="1"/>
                  </a:moveTo>
                  <a:cubicBezTo>
                    <a:pt x="343" y="1"/>
                    <a:pt x="0" y="345"/>
                    <a:pt x="0" y="758"/>
                  </a:cubicBezTo>
                  <a:cubicBezTo>
                    <a:pt x="0" y="1183"/>
                    <a:pt x="343" y="1513"/>
                    <a:pt x="756" y="1513"/>
                  </a:cubicBezTo>
                  <a:cubicBezTo>
                    <a:pt x="1183" y="1513"/>
                    <a:pt x="1513" y="1183"/>
                    <a:pt x="1513" y="758"/>
                  </a:cubicBezTo>
                  <a:cubicBezTo>
                    <a:pt x="1513" y="345"/>
                    <a:pt x="1183" y="1"/>
                    <a:pt x="7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01" name="Google Shape;501;p8"/>
          <p:cNvGrpSpPr/>
          <p:nvPr/>
        </p:nvGrpSpPr>
        <p:grpSpPr>
          <a:xfrm rot="10800000">
            <a:off x="10089539" y="5827264"/>
            <a:ext cx="1797600" cy="938781"/>
            <a:chOff x="2114900" y="3510863"/>
            <a:chExt cx="573800" cy="299675"/>
          </a:xfrm>
        </p:grpSpPr>
        <p:sp>
          <p:nvSpPr>
            <p:cNvPr id="502" name="Google Shape;502;p8"/>
            <p:cNvSpPr/>
            <p:nvPr/>
          </p:nvSpPr>
          <p:spPr>
            <a:xfrm>
              <a:off x="2129700" y="3777888"/>
              <a:ext cx="18225" cy="17900"/>
            </a:xfrm>
            <a:custGeom>
              <a:avLst/>
              <a:gdLst/>
              <a:ahLst/>
              <a:cxnLst/>
              <a:rect l="l" t="t" r="r" b="b"/>
              <a:pathLst>
                <a:path w="729" h="716" extrusionOk="0">
                  <a:moveTo>
                    <a:pt x="358" y="0"/>
                  </a:moveTo>
                  <a:cubicBezTo>
                    <a:pt x="166" y="0"/>
                    <a:pt x="1" y="151"/>
                    <a:pt x="1" y="358"/>
                  </a:cubicBezTo>
                  <a:cubicBezTo>
                    <a:pt x="1" y="550"/>
                    <a:pt x="166" y="715"/>
                    <a:pt x="358" y="715"/>
                  </a:cubicBezTo>
                  <a:cubicBezTo>
                    <a:pt x="564" y="715"/>
                    <a:pt x="729" y="550"/>
                    <a:pt x="729" y="358"/>
                  </a:cubicBezTo>
                  <a:cubicBezTo>
                    <a:pt x="729" y="151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8"/>
            <p:cNvSpPr/>
            <p:nvPr/>
          </p:nvSpPr>
          <p:spPr>
            <a:xfrm>
              <a:off x="2114900" y="3762763"/>
              <a:ext cx="47825" cy="47775"/>
            </a:xfrm>
            <a:custGeom>
              <a:avLst/>
              <a:gdLst/>
              <a:ahLst/>
              <a:cxnLst/>
              <a:rect l="l" t="t" r="r" b="b"/>
              <a:pathLst>
                <a:path w="1913" h="1911" extrusionOk="0">
                  <a:moveTo>
                    <a:pt x="950" y="165"/>
                  </a:moveTo>
                  <a:cubicBezTo>
                    <a:pt x="1390" y="165"/>
                    <a:pt x="1748" y="523"/>
                    <a:pt x="1748" y="963"/>
                  </a:cubicBezTo>
                  <a:cubicBezTo>
                    <a:pt x="1748" y="1403"/>
                    <a:pt x="1390" y="1746"/>
                    <a:pt x="950" y="1746"/>
                  </a:cubicBezTo>
                  <a:cubicBezTo>
                    <a:pt x="523" y="1746"/>
                    <a:pt x="166" y="1403"/>
                    <a:pt x="166" y="963"/>
                  </a:cubicBezTo>
                  <a:cubicBezTo>
                    <a:pt x="166" y="523"/>
                    <a:pt x="523" y="165"/>
                    <a:pt x="950" y="165"/>
                  </a:cubicBezTo>
                  <a:close/>
                  <a:moveTo>
                    <a:pt x="950" y="0"/>
                  </a:moveTo>
                  <a:cubicBezTo>
                    <a:pt x="428" y="0"/>
                    <a:pt x="1" y="426"/>
                    <a:pt x="1" y="963"/>
                  </a:cubicBezTo>
                  <a:cubicBezTo>
                    <a:pt x="1" y="1485"/>
                    <a:pt x="428" y="1911"/>
                    <a:pt x="950" y="1911"/>
                  </a:cubicBezTo>
                  <a:cubicBezTo>
                    <a:pt x="1486" y="1911"/>
                    <a:pt x="1913" y="1485"/>
                    <a:pt x="1913" y="963"/>
                  </a:cubicBezTo>
                  <a:cubicBezTo>
                    <a:pt x="1913" y="426"/>
                    <a:pt x="1486" y="0"/>
                    <a:pt x="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8"/>
            <p:cNvSpPr/>
            <p:nvPr/>
          </p:nvSpPr>
          <p:spPr>
            <a:xfrm>
              <a:off x="2338725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15" y="565"/>
                    <a:pt x="715" y="358"/>
                  </a:cubicBezTo>
                  <a:cubicBezTo>
                    <a:pt x="715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8"/>
            <p:cNvSpPr/>
            <p:nvPr/>
          </p:nvSpPr>
          <p:spPr>
            <a:xfrm>
              <a:off x="2281650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51" y="0"/>
                    <a:pt x="1" y="165"/>
                    <a:pt x="1" y="358"/>
                  </a:cubicBezTo>
                  <a:cubicBezTo>
                    <a:pt x="1" y="565"/>
                    <a:pt x="151" y="715"/>
                    <a:pt x="358" y="715"/>
                  </a:cubicBezTo>
                  <a:cubicBezTo>
                    <a:pt x="551" y="715"/>
                    <a:pt x="716" y="565"/>
                    <a:pt x="716" y="358"/>
                  </a:cubicBezTo>
                  <a:cubicBezTo>
                    <a:pt x="716" y="165"/>
                    <a:pt x="551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8"/>
            <p:cNvSpPr/>
            <p:nvPr/>
          </p:nvSpPr>
          <p:spPr>
            <a:xfrm>
              <a:off x="2224225" y="3619388"/>
              <a:ext cx="18275" cy="17900"/>
            </a:xfrm>
            <a:custGeom>
              <a:avLst/>
              <a:gdLst/>
              <a:ahLst/>
              <a:cxnLst/>
              <a:rect l="l" t="t" r="r" b="b"/>
              <a:pathLst>
                <a:path w="731" h="716" extrusionOk="0">
                  <a:moveTo>
                    <a:pt x="373" y="0"/>
                  </a:moveTo>
                  <a:cubicBezTo>
                    <a:pt x="166" y="0"/>
                    <a:pt x="1" y="165"/>
                    <a:pt x="1" y="358"/>
                  </a:cubicBezTo>
                  <a:cubicBezTo>
                    <a:pt x="1" y="565"/>
                    <a:pt x="166" y="715"/>
                    <a:pt x="373" y="715"/>
                  </a:cubicBezTo>
                  <a:cubicBezTo>
                    <a:pt x="565" y="715"/>
                    <a:pt x="730" y="565"/>
                    <a:pt x="730" y="358"/>
                  </a:cubicBezTo>
                  <a:cubicBezTo>
                    <a:pt x="730" y="165"/>
                    <a:pt x="565" y="0"/>
                    <a:pt x="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8"/>
            <p:cNvSpPr/>
            <p:nvPr/>
          </p:nvSpPr>
          <p:spPr>
            <a:xfrm>
              <a:off x="2167175" y="3619388"/>
              <a:ext cx="18250" cy="17900"/>
            </a:xfrm>
            <a:custGeom>
              <a:avLst/>
              <a:gdLst/>
              <a:ahLst/>
              <a:cxnLst/>
              <a:rect l="l" t="t" r="r" b="b"/>
              <a:pathLst>
                <a:path w="730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29" y="565"/>
                    <a:pt x="729" y="358"/>
                  </a:cubicBezTo>
                  <a:cubicBezTo>
                    <a:pt x="729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8"/>
            <p:cNvSpPr/>
            <p:nvPr/>
          </p:nvSpPr>
          <p:spPr>
            <a:xfrm>
              <a:off x="2136575" y="3524513"/>
              <a:ext cx="536650" cy="259575"/>
            </a:xfrm>
            <a:custGeom>
              <a:avLst/>
              <a:gdLst/>
              <a:ahLst/>
              <a:cxnLst/>
              <a:rect l="l" t="t" r="r" b="b"/>
              <a:pathLst>
                <a:path w="21466" h="10383" extrusionOk="0">
                  <a:moveTo>
                    <a:pt x="21355" y="0"/>
                  </a:moveTo>
                  <a:lnTo>
                    <a:pt x="16873" y="4057"/>
                  </a:lnTo>
                  <a:lnTo>
                    <a:pt x="1" y="4057"/>
                  </a:lnTo>
                  <a:lnTo>
                    <a:pt x="1" y="10383"/>
                  </a:lnTo>
                  <a:lnTo>
                    <a:pt x="179" y="10383"/>
                  </a:lnTo>
                  <a:lnTo>
                    <a:pt x="179" y="4222"/>
                  </a:lnTo>
                  <a:lnTo>
                    <a:pt x="16942" y="4222"/>
                  </a:lnTo>
                  <a:lnTo>
                    <a:pt x="21466" y="124"/>
                  </a:lnTo>
                  <a:lnTo>
                    <a:pt x="213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8"/>
            <p:cNvSpPr/>
            <p:nvPr/>
          </p:nvSpPr>
          <p:spPr>
            <a:xfrm>
              <a:off x="2653950" y="3510863"/>
              <a:ext cx="34750" cy="31400"/>
            </a:xfrm>
            <a:custGeom>
              <a:avLst/>
              <a:gdLst/>
              <a:ahLst/>
              <a:cxnLst/>
              <a:rect l="l" t="t" r="r" b="b"/>
              <a:pathLst>
                <a:path w="1390" h="1256" extrusionOk="0">
                  <a:moveTo>
                    <a:pt x="686" y="1"/>
                  </a:moveTo>
                  <a:cubicBezTo>
                    <a:pt x="538" y="1"/>
                    <a:pt x="390" y="53"/>
                    <a:pt x="275" y="161"/>
                  </a:cubicBezTo>
                  <a:cubicBezTo>
                    <a:pt x="15" y="395"/>
                    <a:pt x="0" y="794"/>
                    <a:pt x="235" y="1041"/>
                  </a:cubicBezTo>
                  <a:cubicBezTo>
                    <a:pt x="361" y="1183"/>
                    <a:pt x="532" y="1256"/>
                    <a:pt x="703" y="1256"/>
                  </a:cubicBezTo>
                  <a:cubicBezTo>
                    <a:pt x="849" y="1256"/>
                    <a:pt x="995" y="1203"/>
                    <a:pt x="1115" y="1096"/>
                  </a:cubicBezTo>
                  <a:cubicBezTo>
                    <a:pt x="1376" y="863"/>
                    <a:pt x="1390" y="464"/>
                    <a:pt x="1156" y="203"/>
                  </a:cubicBezTo>
                  <a:cubicBezTo>
                    <a:pt x="1031" y="70"/>
                    <a:pt x="858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10" name="Google Shape;510;p8"/>
          <p:cNvGrpSpPr/>
          <p:nvPr/>
        </p:nvGrpSpPr>
        <p:grpSpPr>
          <a:xfrm>
            <a:off x="2808675" y="6323523"/>
            <a:ext cx="767391" cy="364459"/>
            <a:chOff x="968775" y="3581913"/>
            <a:chExt cx="286725" cy="136175"/>
          </a:xfrm>
        </p:grpSpPr>
        <p:sp>
          <p:nvSpPr>
            <p:cNvPr id="511" name="Google Shape;511;p8"/>
            <p:cNvSpPr/>
            <p:nvPr/>
          </p:nvSpPr>
          <p:spPr>
            <a:xfrm>
              <a:off x="968775" y="3581913"/>
              <a:ext cx="286725" cy="136175"/>
            </a:xfrm>
            <a:custGeom>
              <a:avLst/>
              <a:gdLst/>
              <a:ahLst/>
              <a:cxnLst/>
              <a:rect l="l" t="t" r="r" b="b"/>
              <a:pathLst>
                <a:path w="11469" h="5447" extrusionOk="0">
                  <a:moveTo>
                    <a:pt x="0" y="1"/>
                  </a:moveTo>
                  <a:lnTo>
                    <a:pt x="0" y="5446"/>
                  </a:lnTo>
                  <a:lnTo>
                    <a:pt x="11468" y="5446"/>
                  </a:lnTo>
                  <a:lnTo>
                    <a:pt x="11468" y="2049"/>
                  </a:lnTo>
                  <a:cubicBezTo>
                    <a:pt x="10781" y="1362"/>
                    <a:pt x="10093" y="689"/>
                    <a:pt x="94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8"/>
            <p:cNvSpPr/>
            <p:nvPr/>
          </p:nvSpPr>
          <p:spPr>
            <a:xfrm>
              <a:off x="1055400" y="3647563"/>
              <a:ext cx="41275" cy="52300"/>
            </a:xfrm>
            <a:custGeom>
              <a:avLst/>
              <a:gdLst/>
              <a:ahLst/>
              <a:cxnLst/>
              <a:rect l="l" t="t" r="r" b="b"/>
              <a:pathLst>
                <a:path w="1651" h="2092" extrusionOk="0">
                  <a:moveTo>
                    <a:pt x="0" y="1"/>
                  </a:moveTo>
                  <a:lnTo>
                    <a:pt x="0" y="2091"/>
                  </a:lnTo>
                  <a:lnTo>
                    <a:pt x="1650" y="2091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8"/>
            <p:cNvSpPr/>
            <p:nvPr/>
          </p:nvSpPr>
          <p:spPr>
            <a:xfrm>
              <a:off x="1120700" y="3647563"/>
              <a:ext cx="41650" cy="52300"/>
            </a:xfrm>
            <a:custGeom>
              <a:avLst/>
              <a:gdLst/>
              <a:ahLst/>
              <a:cxnLst/>
              <a:rect l="l" t="t" r="r" b="b"/>
              <a:pathLst>
                <a:path w="1666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65" y="2091"/>
                  </a:lnTo>
                  <a:lnTo>
                    <a:pt x="16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8"/>
            <p:cNvSpPr/>
            <p:nvPr/>
          </p:nvSpPr>
          <p:spPr>
            <a:xfrm>
              <a:off x="1186375" y="3647563"/>
              <a:ext cx="41300" cy="52300"/>
            </a:xfrm>
            <a:custGeom>
              <a:avLst/>
              <a:gdLst/>
              <a:ahLst/>
              <a:cxnLst/>
              <a:rect l="l" t="t" r="r" b="b"/>
              <a:pathLst>
                <a:path w="1652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51" y="2091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15" name="Google Shape;515;p8"/>
          <p:cNvGrpSpPr/>
          <p:nvPr/>
        </p:nvGrpSpPr>
        <p:grpSpPr>
          <a:xfrm rot="5400000">
            <a:off x="2128870" y="5704626"/>
            <a:ext cx="157101" cy="1602277"/>
            <a:chOff x="5452275" y="965113"/>
            <a:chExt cx="72575" cy="740150"/>
          </a:xfrm>
        </p:grpSpPr>
        <p:sp>
          <p:nvSpPr>
            <p:cNvPr id="516" name="Google Shape;516;p8"/>
            <p:cNvSpPr/>
            <p:nvPr/>
          </p:nvSpPr>
          <p:spPr>
            <a:xfrm>
              <a:off x="5452275" y="1031788"/>
              <a:ext cx="5875" cy="673475"/>
            </a:xfrm>
            <a:custGeom>
              <a:avLst/>
              <a:gdLst/>
              <a:ahLst/>
              <a:cxnLst/>
              <a:rect l="l" t="t" r="r" b="b"/>
              <a:pathLst>
                <a:path w="235" h="26939" extrusionOk="0">
                  <a:moveTo>
                    <a:pt x="1" y="1"/>
                  </a:moveTo>
                  <a:lnTo>
                    <a:pt x="1" y="26939"/>
                  </a:lnTo>
                  <a:lnTo>
                    <a:pt x="235" y="26939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8"/>
            <p:cNvSpPr/>
            <p:nvPr/>
          </p:nvSpPr>
          <p:spPr>
            <a:xfrm>
              <a:off x="5518975" y="965113"/>
              <a:ext cx="5875" cy="673450"/>
            </a:xfrm>
            <a:custGeom>
              <a:avLst/>
              <a:gdLst/>
              <a:ahLst/>
              <a:cxnLst/>
              <a:rect l="l" t="t" r="r" b="b"/>
              <a:pathLst>
                <a:path w="235" h="26938" extrusionOk="0">
                  <a:moveTo>
                    <a:pt x="0" y="0"/>
                  </a:moveTo>
                  <a:lnTo>
                    <a:pt x="0" y="26938"/>
                  </a:lnTo>
                  <a:lnTo>
                    <a:pt x="235" y="26938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18" name="Google Shape;518;p8"/>
          <p:cNvGrpSpPr/>
          <p:nvPr/>
        </p:nvGrpSpPr>
        <p:grpSpPr>
          <a:xfrm rot="5400000">
            <a:off x="9408636" y="6098541"/>
            <a:ext cx="143589" cy="814428"/>
            <a:chOff x="5052300" y="-1560100"/>
            <a:chExt cx="53650" cy="304300"/>
          </a:xfrm>
        </p:grpSpPr>
        <p:sp>
          <p:nvSpPr>
            <p:cNvPr id="519" name="Google Shape;519;p8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8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8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8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8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8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8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8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8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28" name="Google Shape;528;p8"/>
          <p:cNvGrpSpPr/>
          <p:nvPr/>
        </p:nvGrpSpPr>
        <p:grpSpPr>
          <a:xfrm rot="5400000" flipH="1">
            <a:off x="3877845" y="-1024051"/>
            <a:ext cx="1945747" cy="1540989"/>
            <a:chOff x="2615125" y="1853763"/>
            <a:chExt cx="1027900" cy="814075"/>
          </a:xfrm>
        </p:grpSpPr>
        <p:sp>
          <p:nvSpPr>
            <p:cNvPr id="529" name="Google Shape;529;p8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8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8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559864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9"/>
          <p:cNvSpPr txBox="1">
            <a:spLocks noGrp="1"/>
          </p:cNvSpPr>
          <p:nvPr>
            <p:ph type="title"/>
          </p:nvPr>
        </p:nvSpPr>
        <p:spPr>
          <a:xfrm>
            <a:off x="6544400" y="2216384"/>
            <a:ext cx="4696400" cy="145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9"/>
          <p:cNvSpPr txBox="1">
            <a:spLocks noGrp="1"/>
          </p:cNvSpPr>
          <p:nvPr>
            <p:ph type="subTitle" idx="1"/>
          </p:nvPr>
        </p:nvSpPr>
        <p:spPr>
          <a:xfrm>
            <a:off x="6544400" y="3570017"/>
            <a:ext cx="46964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36" name="Google Shape;536;p9"/>
          <p:cNvGrpSpPr/>
          <p:nvPr/>
        </p:nvGrpSpPr>
        <p:grpSpPr>
          <a:xfrm>
            <a:off x="-73176" y="186529"/>
            <a:ext cx="2911672" cy="438035"/>
            <a:chOff x="3800775" y="3226463"/>
            <a:chExt cx="1014850" cy="152675"/>
          </a:xfrm>
        </p:grpSpPr>
        <p:sp>
          <p:nvSpPr>
            <p:cNvPr id="537" name="Google Shape;537;p9"/>
            <p:cNvSpPr/>
            <p:nvPr/>
          </p:nvSpPr>
          <p:spPr>
            <a:xfrm>
              <a:off x="3801150" y="3291088"/>
              <a:ext cx="821975" cy="74275"/>
            </a:xfrm>
            <a:custGeom>
              <a:avLst/>
              <a:gdLst/>
              <a:ahLst/>
              <a:cxnLst/>
              <a:rect l="l" t="t" r="r" b="b"/>
              <a:pathLst>
                <a:path w="32879" h="2971" extrusionOk="0">
                  <a:moveTo>
                    <a:pt x="0" y="1"/>
                  </a:moveTo>
                  <a:lnTo>
                    <a:pt x="0" y="166"/>
                  </a:lnTo>
                  <a:lnTo>
                    <a:pt x="21837" y="166"/>
                  </a:lnTo>
                  <a:lnTo>
                    <a:pt x="28025" y="2847"/>
                  </a:lnTo>
                  <a:lnTo>
                    <a:pt x="32878" y="2971"/>
                  </a:lnTo>
                  <a:lnTo>
                    <a:pt x="32878" y="2806"/>
                  </a:lnTo>
                  <a:lnTo>
                    <a:pt x="28080" y="2682"/>
                  </a:lnTo>
                  <a:lnTo>
                    <a:pt x="218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9"/>
            <p:cNvSpPr/>
            <p:nvPr/>
          </p:nvSpPr>
          <p:spPr>
            <a:xfrm>
              <a:off x="4605900" y="3347113"/>
              <a:ext cx="32350" cy="32025"/>
            </a:xfrm>
            <a:custGeom>
              <a:avLst/>
              <a:gdLst/>
              <a:ahLst/>
              <a:cxnLst/>
              <a:rect l="l" t="t" r="r" b="b"/>
              <a:pathLst>
                <a:path w="1294" h="1281" extrusionOk="0">
                  <a:moveTo>
                    <a:pt x="661" y="0"/>
                  </a:moveTo>
                  <a:cubicBezTo>
                    <a:pt x="317" y="0"/>
                    <a:pt x="28" y="276"/>
                    <a:pt x="15" y="633"/>
                  </a:cubicBezTo>
                  <a:cubicBezTo>
                    <a:pt x="1" y="977"/>
                    <a:pt x="290" y="1280"/>
                    <a:pt x="633" y="1280"/>
                  </a:cubicBezTo>
                  <a:cubicBezTo>
                    <a:pt x="641" y="1280"/>
                    <a:pt x="650" y="1280"/>
                    <a:pt x="658" y="1280"/>
                  </a:cubicBezTo>
                  <a:cubicBezTo>
                    <a:pt x="1004" y="1280"/>
                    <a:pt x="1280" y="1010"/>
                    <a:pt x="1293" y="661"/>
                  </a:cubicBezTo>
                  <a:cubicBezTo>
                    <a:pt x="1293" y="303"/>
                    <a:pt x="1018" y="15"/>
                    <a:pt x="6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9"/>
            <p:cNvSpPr/>
            <p:nvPr/>
          </p:nvSpPr>
          <p:spPr>
            <a:xfrm>
              <a:off x="3800775" y="3226463"/>
              <a:ext cx="999725" cy="74600"/>
            </a:xfrm>
            <a:custGeom>
              <a:avLst/>
              <a:gdLst/>
              <a:ahLst/>
              <a:cxnLst/>
              <a:rect l="l" t="t" r="r" b="b"/>
              <a:pathLst>
                <a:path w="39989" h="2984" extrusionOk="0">
                  <a:moveTo>
                    <a:pt x="1" y="0"/>
                  </a:moveTo>
                  <a:lnTo>
                    <a:pt x="1" y="165"/>
                  </a:lnTo>
                  <a:lnTo>
                    <a:pt x="21837" y="165"/>
                  </a:lnTo>
                  <a:lnTo>
                    <a:pt x="28053" y="2861"/>
                  </a:lnTo>
                  <a:lnTo>
                    <a:pt x="39989" y="2984"/>
                  </a:lnTo>
                  <a:lnTo>
                    <a:pt x="39989" y="2806"/>
                  </a:lnTo>
                  <a:lnTo>
                    <a:pt x="28095" y="2681"/>
                  </a:lnTo>
                  <a:lnTo>
                    <a:pt x="218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9"/>
            <p:cNvSpPr/>
            <p:nvPr/>
          </p:nvSpPr>
          <p:spPr>
            <a:xfrm>
              <a:off x="4783650" y="3282838"/>
              <a:ext cx="31975" cy="31975"/>
            </a:xfrm>
            <a:custGeom>
              <a:avLst/>
              <a:gdLst/>
              <a:ahLst/>
              <a:cxnLst/>
              <a:rect l="l" t="t" r="r" b="b"/>
              <a:pathLst>
                <a:path w="1279" h="1279" extrusionOk="0">
                  <a:moveTo>
                    <a:pt x="646" y="1"/>
                  </a:moveTo>
                  <a:cubicBezTo>
                    <a:pt x="303" y="1"/>
                    <a:pt x="0" y="276"/>
                    <a:pt x="0" y="633"/>
                  </a:cubicBezTo>
                  <a:cubicBezTo>
                    <a:pt x="0" y="991"/>
                    <a:pt x="289" y="1279"/>
                    <a:pt x="633" y="1279"/>
                  </a:cubicBezTo>
                  <a:cubicBezTo>
                    <a:pt x="991" y="1279"/>
                    <a:pt x="1279" y="1004"/>
                    <a:pt x="1279" y="646"/>
                  </a:cubicBezTo>
                  <a:cubicBezTo>
                    <a:pt x="1279" y="289"/>
                    <a:pt x="1004" y="1"/>
                    <a:pt x="6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41" name="Google Shape;541;p9"/>
          <p:cNvGrpSpPr/>
          <p:nvPr/>
        </p:nvGrpSpPr>
        <p:grpSpPr>
          <a:xfrm>
            <a:off x="7250931" y="5531785"/>
            <a:ext cx="4704508" cy="1029459"/>
            <a:chOff x="1858125" y="4081513"/>
            <a:chExt cx="1482700" cy="324450"/>
          </a:xfrm>
        </p:grpSpPr>
        <p:sp>
          <p:nvSpPr>
            <p:cNvPr id="542" name="Google Shape;542;p9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9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9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49" name="Google Shape;549;p9"/>
          <p:cNvGrpSpPr/>
          <p:nvPr/>
        </p:nvGrpSpPr>
        <p:grpSpPr>
          <a:xfrm>
            <a:off x="7534594" y="313363"/>
            <a:ext cx="4760193" cy="1038501"/>
            <a:chOff x="697875" y="1324013"/>
            <a:chExt cx="1500250" cy="327300"/>
          </a:xfrm>
        </p:grpSpPr>
        <p:sp>
          <p:nvSpPr>
            <p:cNvPr id="550" name="Google Shape;550;p9"/>
            <p:cNvSpPr/>
            <p:nvPr/>
          </p:nvSpPr>
          <p:spPr>
            <a:xfrm>
              <a:off x="708550" y="1333638"/>
              <a:ext cx="1489575" cy="317675"/>
            </a:xfrm>
            <a:custGeom>
              <a:avLst/>
              <a:gdLst/>
              <a:ahLst/>
              <a:cxnLst/>
              <a:rect l="l" t="t" r="r" b="b"/>
              <a:pathLst>
                <a:path w="59583" h="12707" extrusionOk="0">
                  <a:moveTo>
                    <a:pt x="0" y="0"/>
                  </a:moveTo>
                  <a:lnTo>
                    <a:pt x="0" y="124"/>
                  </a:lnTo>
                  <a:lnTo>
                    <a:pt x="50562" y="124"/>
                  </a:lnTo>
                  <a:lnTo>
                    <a:pt x="59487" y="12706"/>
                  </a:lnTo>
                  <a:lnTo>
                    <a:pt x="59583" y="12624"/>
                  </a:lnTo>
                  <a:lnTo>
                    <a:pt x="50631" y="28"/>
                  </a:lnTo>
                  <a:lnTo>
                    <a:pt x="506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9"/>
            <p:cNvSpPr/>
            <p:nvPr/>
          </p:nvSpPr>
          <p:spPr>
            <a:xfrm>
              <a:off x="697875" y="1324013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40" y="0"/>
                  </a:moveTo>
                  <a:cubicBezTo>
                    <a:pt x="193" y="0"/>
                    <a:pt x="0" y="193"/>
                    <a:pt x="0" y="440"/>
                  </a:cubicBezTo>
                  <a:cubicBezTo>
                    <a:pt x="0" y="701"/>
                    <a:pt x="193" y="894"/>
                    <a:pt x="440" y="894"/>
                  </a:cubicBezTo>
                  <a:cubicBezTo>
                    <a:pt x="702" y="894"/>
                    <a:pt x="895" y="701"/>
                    <a:pt x="895" y="440"/>
                  </a:cubicBezTo>
                  <a:cubicBezTo>
                    <a:pt x="895" y="193"/>
                    <a:pt x="702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9"/>
            <p:cNvSpPr/>
            <p:nvPr/>
          </p:nvSpPr>
          <p:spPr>
            <a:xfrm>
              <a:off x="1893525" y="132606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358" y="1"/>
                  </a:moveTo>
                  <a:cubicBezTo>
                    <a:pt x="165" y="1"/>
                    <a:pt x="0" y="166"/>
                    <a:pt x="0" y="358"/>
                  </a:cubicBezTo>
                  <a:cubicBezTo>
                    <a:pt x="0" y="564"/>
                    <a:pt x="165" y="729"/>
                    <a:pt x="358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9"/>
            <p:cNvSpPr/>
            <p:nvPr/>
          </p:nvSpPr>
          <p:spPr>
            <a:xfrm>
              <a:off x="1836450" y="132606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372" y="1"/>
                  </a:moveTo>
                  <a:cubicBezTo>
                    <a:pt x="166" y="1"/>
                    <a:pt x="1" y="166"/>
                    <a:pt x="1" y="358"/>
                  </a:cubicBezTo>
                  <a:cubicBezTo>
                    <a:pt x="1" y="564"/>
                    <a:pt x="166" y="729"/>
                    <a:pt x="372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1779375" y="1326063"/>
              <a:ext cx="18275" cy="18250"/>
            </a:xfrm>
            <a:custGeom>
              <a:avLst/>
              <a:gdLst/>
              <a:ahLst/>
              <a:cxnLst/>
              <a:rect l="l" t="t" r="r" b="b"/>
              <a:pathLst>
                <a:path w="731" h="730" extrusionOk="0">
                  <a:moveTo>
                    <a:pt x="373" y="1"/>
                  </a:moveTo>
                  <a:cubicBezTo>
                    <a:pt x="166" y="1"/>
                    <a:pt x="1" y="166"/>
                    <a:pt x="1" y="358"/>
                  </a:cubicBezTo>
                  <a:cubicBezTo>
                    <a:pt x="1" y="564"/>
                    <a:pt x="166" y="729"/>
                    <a:pt x="373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1722675" y="1326063"/>
              <a:ext cx="17900" cy="18250"/>
            </a:xfrm>
            <a:custGeom>
              <a:avLst/>
              <a:gdLst/>
              <a:ahLst/>
              <a:cxnLst/>
              <a:rect l="l" t="t" r="r" b="b"/>
              <a:pathLst>
                <a:path w="716" h="730" extrusionOk="0">
                  <a:moveTo>
                    <a:pt x="358" y="1"/>
                  </a:moveTo>
                  <a:cubicBezTo>
                    <a:pt x="151" y="1"/>
                    <a:pt x="1" y="166"/>
                    <a:pt x="1" y="358"/>
                  </a:cubicBezTo>
                  <a:cubicBezTo>
                    <a:pt x="1" y="564"/>
                    <a:pt x="151" y="729"/>
                    <a:pt x="358" y="729"/>
                  </a:cubicBezTo>
                  <a:cubicBezTo>
                    <a:pt x="551" y="729"/>
                    <a:pt x="716" y="564"/>
                    <a:pt x="716" y="358"/>
                  </a:cubicBezTo>
                  <a:cubicBezTo>
                    <a:pt x="716" y="166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56" name="Google Shape;556;p9"/>
          <p:cNvGrpSpPr/>
          <p:nvPr/>
        </p:nvGrpSpPr>
        <p:grpSpPr>
          <a:xfrm>
            <a:off x="4784442" y="288112"/>
            <a:ext cx="1387580" cy="187749"/>
            <a:chOff x="3541575" y="3743138"/>
            <a:chExt cx="518450" cy="70150"/>
          </a:xfrm>
        </p:grpSpPr>
        <p:sp>
          <p:nvSpPr>
            <p:cNvPr id="557" name="Google Shape;557;p9"/>
            <p:cNvSpPr/>
            <p:nvPr/>
          </p:nvSpPr>
          <p:spPr>
            <a:xfrm>
              <a:off x="366395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6" y="1"/>
                    <a:pt x="1" y="151"/>
                    <a:pt x="1" y="358"/>
                  </a:cubicBezTo>
                  <a:cubicBezTo>
                    <a:pt x="1" y="551"/>
                    <a:pt x="166" y="701"/>
                    <a:pt x="358" y="701"/>
                  </a:cubicBezTo>
                  <a:cubicBezTo>
                    <a:pt x="551" y="701"/>
                    <a:pt x="716" y="551"/>
                    <a:pt x="716" y="358"/>
                  </a:cubicBezTo>
                  <a:cubicBezTo>
                    <a:pt x="716" y="151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3720350" y="3768938"/>
              <a:ext cx="17550" cy="17550"/>
            </a:xfrm>
            <a:custGeom>
              <a:avLst/>
              <a:gdLst/>
              <a:ahLst/>
              <a:cxnLst/>
              <a:rect l="l" t="t" r="r" b="b"/>
              <a:pathLst>
                <a:path w="702" h="702" extrusionOk="0">
                  <a:moveTo>
                    <a:pt x="358" y="1"/>
                  </a:moveTo>
                  <a:cubicBezTo>
                    <a:pt x="152" y="1"/>
                    <a:pt x="0" y="151"/>
                    <a:pt x="0" y="358"/>
                  </a:cubicBezTo>
                  <a:cubicBezTo>
                    <a:pt x="0" y="551"/>
                    <a:pt x="152" y="701"/>
                    <a:pt x="358" y="701"/>
                  </a:cubicBezTo>
                  <a:cubicBezTo>
                    <a:pt x="550" y="701"/>
                    <a:pt x="702" y="551"/>
                    <a:pt x="702" y="358"/>
                  </a:cubicBezTo>
                  <a:cubicBezTo>
                    <a:pt x="702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377640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5" y="1"/>
                    <a:pt x="0" y="151"/>
                    <a:pt x="0" y="358"/>
                  </a:cubicBezTo>
                  <a:cubicBezTo>
                    <a:pt x="0" y="551"/>
                    <a:pt x="165" y="701"/>
                    <a:pt x="358" y="701"/>
                  </a:cubicBezTo>
                  <a:cubicBezTo>
                    <a:pt x="550" y="701"/>
                    <a:pt x="715" y="551"/>
                    <a:pt x="715" y="358"/>
                  </a:cubicBezTo>
                  <a:cubicBezTo>
                    <a:pt x="715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3832775" y="3768938"/>
              <a:ext cx="17525" cy="17550"/>
            </a:xfrm>
            <a:custGeom>
              <a:avLst/>
              <a:gdLst/>
              <a:ahLst/>
              <a:cxnLst/>
              <a:rect l="l" t="t" r="r" b="b"/>
              <a:pathLst>
                <a:path w="701" h="702" extrusionOk="0">
                  <a:moveTo>
                    <a:pt x="343" y="1"/>
                  </a:moveTo>
                  <a:cubicBezTo>
                    <a:pt x="151" y="1"/>
                    <a:pt x="0" y="151"/>
                    <a:pt x="0" y="358"/>
                  </a:cubicBezTo>
                  <a:cubicBezTo>
                    <a:pt x="0" y="551"/>
                    <a:pt x="151" y="701"/>
                    <a:pt x="343" y="701"/>
                  </a:cubicBezTo>
                  <a:cubicBezTo>
                    <a:pt x="550" y="701"/>
                    <a:pt x="701" y="551"/>
                    <a:pt x="701" y="358"/>
                  </a:cubicBezTo>
                  <a:cubicBezTo>
                    <a:pt x="701" y="151"/>
                    <a:pt x="550" y="1"/>
                    <a:pt x="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3541575" y="3743138"/>
              <a:ext cx="518450" cy="70150"/>
            </a:xfrm>
            <a:custGeom>
              <a:avLst/>
              <a:gdLst/>
              <a:ahLst/>
              <a:cxnLst/>
              <a:rect l="l" t="t" r="r" b="b"/>
              <a:pathLst>
                <a:path w="20738" h="2806" extrusionOk="0">
                  <a:moveTo>
                    <a:pt x="20504" y="235"/>
                  </a:moveTo>
                  <a:lnTo>
                    <a:pt x="20504" y="2558"/>
                  </a:lnTo>
                  <a:lnTo>
                    <a:pt x="235" y="2558"/>
                  </a:lnTo>
                  <a:lnTo>
                    <a:pt x="235" y="235"/>
                  </a:lnTo>
                  <a:close/>
                  <a:moveTo>
                    <a:pt x="1" y="1"/>
                  </a:moveTo>
                  <a:lnTo>
                    <a:pt x="1" y="2806"/>
                  </a:lnTo>
                  <a:lnTo>
                    <a:pt x="20737" y="2806"/>
                  </a:lnTo>
                  <a:lnTo>
                    <a:pt x="207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62" name="Google Shape;562;p9"/>
          <p:cNvGrpSpPr/>
          <p:nvPr/>
        </p:nvGrpSpPr>
        <p:grpSpPr>
          <a:xfrm rot="-5400000">
            <a:off x="80926" y="5100840"/>
            <a:ext cx="828145" cy="610955"/>
            <a:chOff x="2955100" y="2896088"/>
            <a:chExt cx="309425" cy="228275"/>
          </a:xfrm>
        </p:grpSpPr>
        <p:sp>
          <p:nvSpPr>
            <p:cNvPr id="563" name="Google Shape;563;p9"/>
            <p:cNvSpPr/>
            <p:nvPr/>
          </p:nvSpPr>
          <p:spPr>
            <a:xfrm>
              <a:off x="3030400" y="3040813"/>
              <a:ext cx="14800" cy="56050"/>
            </a:xfrm>
            <a:custGeom>
              <a:avLst/>
              <a:gdLst/>
              <a:ahLst/>
              <a:cxnLst/>
              <a:rect l="l" t="t" r="r" b="b"/>
              <a:pathLst>
                <a:path w="592" h="2242" extrusionOk="0">
                  <a:moveTo>
                    <a:pt x="0" y="1"/>
                  </a:moveTo>
                  <a:lnTo>
                    <a:pt x="0" y="2242"/>
                  </a:lnTo>
                  <a:lnTo>
                    <a:pt x="591" y="2242"/>
                  </a:lnTo>
                  <a:lnTo>
                    <a:pt x="59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3060300" y="3040813"/>
              <a:ext cx="14800" cy="56050"/>
            </a:xfrm>
            <a:custGeom>
              <a:avLst/>
              <a:gdLst/>
              <a:ahLst/>
              <a:cxnLst/>
              <a:rect l="l" t="t" r="r" b="b"/>
              <a:pathLst>
                <a:path w="592" h="2242" extrusionOk="0">
                  <a:moveTo>
                    <a:pt x="0" y="1"/>
                  </a:moveTo>
                  <a:lnTo>
                    <a:pt x="0" y="2242"/>
                  </a:lnTo>
                  <a:lnTo>
                    <a:pt x="592" y="2242"/>
                  </a:lnTo>
                  <a:lnTo>
                    <a:pt x="5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3089850" y="3040813"/>
              <a:ext cx="14825" cy="56050"/>
            </a:xfrm>
            <a:custGeom>
              <a:avLst/>
              <a:gdLst/>
              <a:ahLst/>
              <a:cxnLst/>
              <a:rect l="l" t="t" r="r" b="b"/>
              <a:pathLst>
                <a:path w="593" h="2242" extrusionOk="0">
                  <a:moveTo>
                    <a:pt x="1" y="1"/>
                  </a:moveTo>
                  <a:lnTo>
                    <a:pt x="1" y="2242"/>
                  </a:lnTo>
                  <a:lnTo>
                    <a:pt x="593" y="2242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3119775" y="3040813"/>
              <a:ext cx="14800" cy="56050"/>
            </a:xfrm>
            <a:custGeom>
              <a:avLst/>
              <a:gdLst/>
              <a:ahLst/>
              <a:cxnLst/>
              <a:rect l="l" t="t" r="r" b="b"/>
              <a:pathLst>
                <a:path w="592" h="2242" extrusionOk="0">
                  <a:moveTo>
                    <a:pt x="1" y="1"/>
                  </a:moveTo>
                  <a:lnTo>
                    <a:pt x="1" y="2242"/>
                  </a:lnTo>
                  <a:lnTo>
                    <a:pt x="591" y="2242"/>
                  </a:lnTo>
                  <a:lnTo>
                    <a:pt x="59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9"/>
            <p:cNvSpPr/>
            <p:nvPr/>
          </p:nvSpPr>
          <p:spPr>
            <a:xfrm>
              <a:off x="3149350" y="3040813"/>
              <a:ext cx="14775" cy="56050"/>
            </a:xfrm>
            <a:custGeom>
              <a:avLst/>
              <a:gdLst/>
              <a:ahLst/>
              <a:cxnLst/>
              <a:rect l="l" t="t" r="r" b="b"/>
              <a:pathLst>
                <a:path w="591" h="2242" extrusionOk="0">
                  <a:moveTo>
                    <a:pt x="0" y="1"/>
                  </a:moveTo>
                  <a:lnTo>
                    <a:pt x="0" y="2242"/>
                  </a:lnTo>
                  <a:lnTo>
                    <a:pt x="591" y="2242"/>
                  </a:lnTo>
                  <a:lnTo>
                    <a:pt x="59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3178900" y="3040813"/>
              <a:ext cx="14800" cy="56050"/>
            </a:xfrm>
            <a:custGeom>
              <a:avLst/>
              <a:gdLst/>
              <a:ahLst/>
              <a:cxnLst/>
              <a:rect l="l" t="t" r="r" b="b"/>
              <a:pathLst>
                <a:path w="592" h="2242" extrusionOk="0">
                  <a:moveTo>
                    <a:pt x="1" y="1"/>
                  </a:moveTo>
                  <a:lnTo>
                    <a:pt x="1" y="2242"/>
                  </a:lnTo>
                  <a:lnTo>
                    <a:pt x="592" y="2242"/>
                  </a:lnTo>
                  <a:lnTo>
                    <a:pt x="5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3208800" y="3040813"/>
              <a:ext cx="14825" cy="56050"/>
            </a:xfrm>
            <a:custGeom>
              <a:avLst/>
              <a:gdLst/>
              <a:ahLst/>
              <a:cxnLst/>
              <a:rect l="l" t="t" r="r" b="b"/>
              <a:pathLst>
                <a:path w="593" h="2242" extrusionOk="0">
                  <a:moveTo>
                    <a:pt x="1" y="1"/>
                  </a:moveTo>
                  <a:lnTo>
                    <a:pt x="1" y="2242"/>
                  </a:lnTo>
                  <a:lnTo>
                    <a:pt x="592" y="2242"/>
                  </a:lnTo>
                  <a:lnTo>
                    <a:pt x="5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2955100" y="2896088"/>
              <a:ext cx="309425" cy="228275"/>
            </a:xfrm>
            <a:custGeom>
              <a:avLst/>
              <a:gdLst/>
              <a:ahLst/>
              <a:cxnLst/>
              <a:rect l="l" t="t" r="r" b="b"/>
              <a:pathLst>
                <a:path w="12377" h="9131" extrusionOk="0">
                  <a:moveTo>
                    <a:pt x="12253" y="124"/>
                  </a:moveTo>
                  <a:lnTo>
                    <a:pt x="12253" y="9021"/>
                  </a:lnTo>
                  <a:lnTo>
                    <a:pt x="125" y="9021"/>
                  </a:lnTo>
                  <a:lnTo>
                    <a:pt x="125" y="124"/>
                  </a:lnTo>
                  <a:close/>
                  <a:moveTo>
                    <a:pt x="0" y="0"/>
                  </a:moveTo>
                  <a:lnTo>
                    <a:pt x="0" y="9131"/>
                  </a:lnTo>
                  <a:lnTo>
                    <a:pt x="12376" y="9131"/>
                  </a:lnTo>
                  <a:lnTo>
                    <a:pt x="123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71" name="Google Shape;571;p9"/>
          <p:cNvGrpSpPr/>
          <p:nvPr/>
        </p:nvGrpSpPr>
        <p:grpSpPr>
          <a:xfrm>
            <a:off x="567272" y="6312652"/>
            <a:ext cx="767391" cy="364459"/>
            <a:chOff x="968775" y="3581913"/>
            <a:chExt cx="286725" cy="136175"/>
          </a:xfrm>
        </p:grpSpPr>
        <p:sp>
          <p:nvSpPr>
            <p:cNvPr id="572" name="Google Shape;572;p9"/>
            <p:cNvSpPr/>
            <p:nvPr/>
          </p:nvSpPr>
          <p:spPr>
            <a:xfrm>
              <a:off x="968775" y="3581913"/>
              <a:ext cx="286725" cy="136175"/>
            </a:xfrm>
            <a:custGeom>
              <a:avLst/>
              <a:gdLst/>
              <a:ahLst/>
              <a:cxnLst/>
              <a:rect l="l" t="t" r="r" b="b"/>
              <a:pathLst>
                <a:path w="11469" h="5447" extrusionOk="0">
                  <a:moveTo>
                    <a:pt x="0" y="1"/>
                  </a:moveTo>
                  <a:lnTo>
                    <a:pt x="0" y="5446"/>
                  </a:lnTo>
                  <a:lnTo>
                    <a:pt x="11468" y="5446"/>
                  </a:lnTo>
                  <a:lnTo>
                    <a:pt x="11468" y="2049"/>
                  </a:lnTo>
                  <a:cubicBezTo>
                    <a:pt x="10781" y="1362"/>
                    <a:pt x="10093" y="689"/>
                    <a:pt x="94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1186375" y="3647563"/>
              <a:ext cx="41300" cy="52300"/>
            </a:xfrm>
            <a:custGeom>
              <a:avLst/>
              <a:gdLst/>
              <a:ahLst/>
              <a:cxnLst/>
              <a:rect l="l" t="t" r="r" b="b"/>
              <a:pathLst>
                <a:path w="1652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51" y="2091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1120700" y="3647563"/>
              <a:ext cx="41650" cy="52300"/>
            </a:xfrm>
            <a:custGeom>
              <a:avLst/>
              <a:gdLst/>
              <a:ahLst/>
              <a:cxnLst/>
              <a:rect l="l" t="t" r="r" b="b"/>
              <a:pathLst>
                <a:path w="1666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65" y="2091"/>
                  </a:lnTo>
                  <a:lnTo>
                    <a:pt x="16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1055400" y="3647563"/>
              <a:ext cx="41275" cy="52300"/>
            </a:xfrm>
            <a:custGeom>
              <a:avLst/>
              <a:gdLst/>
              <a:ahLst/>
              <a:cxnLst/>
              <a:rect l="l" t="t" r="r" b="b"/>
              <a:pathLst>
                <a:path w="1651" h="2092" extrusionOk="0">
                  <a:moveTo>
                    <a:pt x="0" y="1"/>
                  </a:moveTo>
                  <a:lnTo>
                    <a:pt x="0" y="2091"/>
                  </a:lnTo>
                  <a:lnTo>
                    <a:pt x="1650" y="2091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76" name="Google Shape;576;p9"/>
          <p:cNvGrpSpPr/>
          <p:nvPr/>
        </p:nvGrpSpPr>
        <p:grpSpPr>
          <a:xfrm>
            <a:off x="422725" y="1778351"/>
            <a:ext cx="144525" cy="438060"/>
            <a:chOff x="5423225" y="-1148250"/>
            <a:chExt cx="54000" cy="163675"/>
          </a:xfrm>
        </p:grpSpPr>
        <p:sp>
          <p:nvSpPr>
            <p:cNvPr id="577" name="Google Shape;577;p9"/>
            <p:cNvSpPr/>
            <p:nvPr/>
          </p:nvSpPr>
          <p:spPr>
            <a:xfrm>
              <a:off x="5423225" y="-1130375"/>
              <a:ext cx="54000" cy="54025"/>
            </a:xfrm>
            <a:custGeom>
              <a:avLst/>
              <a:gdLst/>
              <a:ahLst/>
              <a:cxnLst/>
              <a:rect l="l" t="t" r="r" b="b"/>
              <a:pathLst>
                <a:path w="2160" h="2161" extrusionOk="0">
                  <a:moveTo>
                    <a:pt x="1926" y="235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35"/>
                  </a:lnTo>
                  <a:close/>
                  <a:moveTo>
                    <a:pt x="0" y="1"/>
                  </a:moveTo>
                  <a:lnTo>
                    <a:pt x="0" y="2160"/>
                  </a:lnTo>
                  <a:lnTo>
                    <a:pt x="2160" y="2160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5423225" y="-1059200"/>
              <a:ext cx="54000" cy="54350"/>
            </a:xfrm>
            <a:custGeom>
              <a:avLst/>
              <a:gdLst/>
              <a:ahLst/>
              <a:cxnLst/>
              <a:rect l="l" t="t" r="r" b="b"/>
              <a:pathLst>
                <a:path w="2160" h="2174" extrusionOk="0">
                  <a:moveTo>
                    <a:pt x="1926" y="248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48"/>
                  </a:lnTo>
                  <a:close/>
                  <a:moveTo>
                    <a:pt x="0" y="1"/>
                  </a:moveTo>
                  <a:lnTo>
                    <a:pt x="0" y="2173"/>
                  </a:lnTo>
                  <a:lnTo>
                    <a:pt x="2160" y="2173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5447300" y="-1079500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1"/>
                  </a:moveTo>
                  <a:lnTo>
                    <a:pt x="0" y="936"/>
                  </a:lnTo>
                  <a:lnTo>
                    <a:pt x="234" y="936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9"/>
            <p:cNvSpPr/>
            <p:nvPr/>
          </p:nvSpPr>
          <p:spPr>
            <a:xfrm>
              <a:off x="5447300" y="-1007975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0"/>
                  </a:moveTo>
                  <a:lnTo>
                    <a:pt x="0" y="935"/>
                  </a:lnTo>
                  <a:lnTo>
                    <a:pt x="234" y="935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9"/>
            <p:cNvSpPr/>
            <p:nvPr/>
          </p:nvSpPr>
          <p:spPr>
            <a:xfrm>
              <a:off x="5447300" y="-1148250"/>
              <a:ext cx="5875" cy="23075"/>
            </a:xfrm>
            <a:custGeom>
              <a:avLst/>
              <a:gdLst/>
              <a:ahLst/>
              <a:cxnLst/>
              <a:rect l="l" t="t" r="r" b="b"/>
              <a:pathLst>
                <a:path w="235" h="923" extrusionOk="0">
                  <a:moveTo>
                    <a:pt x="0" y="1"/>
                  </a:moveTo>
                  <a:lnTo>
                    <a:pt x="0" y="923"/>
                  </a:lnTo>
                  <a:lnTo>
                    <a:pt x="234" y="923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82" name="Google Shape;582;p9"/>
          <p:cNvGrpSpPr/>
          <p:nvPr/>
        </p:nvGrpSpPr>
        <p:grpSpPr>
          <a:xfrm rot="5400000">
            <a:off x="11459240" y="1225620"/>
            <a:ext cx="491387" cy="83771"/>
            <a:chOff x="935075" y="2661288"/>
            <a:chExt cx="183600" cy="31300"/>
          </a:xfrm>
        </p:grpSpPr>
        <p:sp>
          <p:nvSpPr>
            <p:cNvPr id="583" name="Google Shape;583;p9"/>
            <p:cNvSpPr/>
            <p:nvPr/>
          </p:nvSpPr>
          <p:spPr>
            <a:xfrm>
              <a:off x="949875" y="2674688"/>
              <a:ext cx="153675" cy="4150"/>
            </a:xfrm>
            <a:custGeom>
              <a:avLst/>
              <a:gdLst/>
              <a:ahLst/>
              <a:cxnLst/>
              <a:rect l="l" t="t" r="r" b="b"/>
              <a:pathLst>
                <a:path w="6147" h="166" extrusionOk="0">
                  <a:moveTo>
                    <a:pt x="0" y="1"/>
                  </a:moveTo>
                  <a:lnTo>
                    <a:pt x="0" y="166"/>
                  </a:lnTo>
                  <a:lnTo>
                    <a:pt x="6146" y="166"/>
                  </a:lnTo>
                  <a:lnTo>
                    <a:pt x="6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9"/>
            <p:cNvSpPr/>
            <p:nvPr/>
          </p:nvSpPr>
          <p:spPr>
            <a:xfrm>
              <a:off x="935075" y="2661288"/>
              <a:ext cx="31325" cy="31300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20" y="1"/>
                  </a:moveTo>
                  <a:cubicBezTo>
                    <a:pt x="275" y="1"/>
                    <a:pt x="0" y="276"/>
                    <a:pt x="0" y="619"/>
                  </a:cubicBezTo>
                  <a:cubicBezTo>
                    <a:pt x="0" y="977"/>
                    <a:pt x="275" y="1252"/>
                    <a:pt x="620" y="1252"/>
                  </a:cubicBezTo>
                  <a:cubicBezTo>
                    <a:pt x="963" y="1252"/>
                    <a:pt x="1252" y="977"/>
                    <a:pt x="1252" y="619"/>
                  </a:cubicBezTo>
                  <a:cubicBezTo>
                    <a:pt x="1252" y="276"/>
                    <a:pt x="963" y="1"/>
                    <a:pt x="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9"/>
            <p:cNvSpPr/>
            <p:nvPr/>
          </p:nvSpPr>
          <p:spPr>
            <a:xfrm>
              <a:off x="1087025" y="2661288"/>
              <a:ext cx="31650" cy="31300"/>
            </a:xfrm>
            <a:custGeom>
              <a:avLst/>
              <a:gdLst/>
              <a:ahLst/>
              <a:cxnLst/>
              <a:rect l="l" t="t" r="r" b="b"/>
              <a:pathLst>
                <a:path w="1266" h="1252" extrusionOk="0">
                  <a:moveTo>
                    <a:pt x="633" y="1"/>
                  </a:moveTo>
                  <a:cubicBezTo>
                    <a:pt x="290" y="1"/>
                    <a:pt x="0" y="276"/>
                    <a:pt x="0" y="619"/>
                  </a:cubicBezTo>
                  <a:cubicBezTo>
                    <a:pt x="0" y="977"/>
                    <a:pt x="290" y="1252"/>
                    <a:pt x="633" y="1252"/>
                  </a:cubicBezTo>
                  <a:cubicBezTo>
                    <a:pt x="977" y="1252"/>
                    <a:pt x="1265" y="977"/>
                    <a:pt x="1265" y="619"/>
                  </a:cubicBezTo>
                  <a:cubicBezTo>
                    <a:pt x="1265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86" name="Google Shape;586;p9"/>
          <p:cNvGrpSpPr/>
          <p:nvPr/>
        </p:nvGrpSpPr>
        <p:grpSpPr>
          <a:xfrm rot="-8100000" flipH="1">
            <a:off x="11674102" y="6065766"/>
            <a:ext cx="61692" cy="646831"/>
            <a:chOff x="266100" y="1388638"/>
            <a:chExt cx="23050" cy="241675"/>
          </a:xfrm>
        </p:grpSpPr>
        <p:sp>
          <p:nvSpPr>
            <p:cNvPr id="587" name="Google Shape;587;p9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9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9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9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91" name="Google Shape;591;p9"/>
          <p:cNvGrpSpPr/>
          <p:nvPr/>
        </p:nvGrpSpPr>
        <p:grpSpPr>
          <a:xfrm rot="10800000" flipH="1">
            <a:off x="384100" y="4026949"/>
            <a:ext cx="221817" cy="965292"/>
            <a:chOff x="1270600" y="4032263"/>
            <a:chExt cx="82875" cy="360650"/>
          </a:xfrm>
        </p:grpSpPr>
        <p:sp>
          <p:nvSpPr>
            <p:cNvPr id="592" name="Google Shape;592;p9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9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9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9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6896917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1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4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98" name="Google Shape;598;p10"/>
          <p:cNvSpPr txBox="1">
            <a:spLocks noGrp="1"/>
          </p:cNvSpPr>
          <p:nvPr>
            <p:ph type="title"/>
          </p:nvPr>
        </p:nvSpPr>
        <p:spPr>
          <a:xfrm>
            <a:off x="960000" y="5352600"/>
            <a:ext cx="10272000" cy="7636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98430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3955533"/>
            <a:ext cx="8768000" cy="152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601" name="Google Shape;601;p11"/>
          <p:cNvSpPr txBox="1">
            <a:spLocks noGrp="1"/>
          </p:cNvSpPr>
          <p:nvPr>
            <p:ph type="subTitle" idx="1"/>
          </p:nvPr>
        </p:nvSpPr>
        <p:spPr>
          <a:xfrm>
            <a:off x="2641000" y="5475867"/>
            <a:ext cx="6910000" cy="662800"/>
          </a:xfrm>
          <a:prstGeom prst="rect">
            <a:avLst/>
          </a:prstGeom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grpSp>
        <p:nvGrpSpPr>
          <p:cNvPr id="602" name="Google Shape;602;p11"/>
          <p:cNvGrpSpPr/>
          <p:nvPr/>
        </p:nvGrpSpPr>
        <p:grpSpPr>
          <a:xfrm>
            <a:off x="7454345" y="90704"/>
            <a:ext cx="4179972" cy="521739"/>
            <a:chOff x="584425" y="719288"/>
            <a:chExt cx="1551125" cy="193600"/>
          </a:xfrm>
        </p:grpSpPr>
        <p:sp>
          <p:nvSpPr>
            <p:cNvPr id="603" name="Google Shape;603;p11"/>
            <p:cNvSpPr/>
            <p:nvPr/>
          </p:nvSpPr>
          <p:spPr>
            <a:xfrm>
              <a:off x="13177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11"/>
            <p:cNvSpPr/>
            <p:nvPr/>
          </p:nvSpPr>
          <p:spPr>
            <a:xfrm>
              <a:off x="13428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11"/>
            <p:cNvSpPr/>
            <p:nvPr/>
          </p:nvSpPr>
          <p:spPr>
            <a:xfrm>
              <a:off x="13679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11"/>
            <p:cNvSpPr/>
            <p:nvPr/>
          </p:nvSpPr>
          <p:spPr>
            <a:xfrm>
              <a:off x="13929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11"/>
            <p:cNvSpPr/>
            <p:nvPr/>
          </p:nvSpPr>
          <p:spPr>
            <a:xfrm>
              <a:off x="14181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11"/>
            <p:cNvSpPr/>
            <p:nvPr/>
          </p:nvSpPr>
          <p:spPr>
            <a:xfrm>
              <a:off x="14431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11"/>
            <p:cNvSpPr/>
            <p:nvPr/>
          </p:nvSpPr>
          <p:spPr>
            <a:xfrm>
              <a:off x="14682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11"/>
            <p:cNvSpPr/>
            <p:nvPr/>
          </p:nvSpPr>
          <p:spPr>
            <a:xfrm>
              <a:off x="1253775" y="719288"/>
              <a:ext cx="261975" cy="193600"/>
            </a:xfrm>
            <a:custGeom>
              <a:avLst/>
              <a:gdLst/>
              <a:ahLst/>
              <a:cxnLst/>
              <a:rect l="l" t="t" r="r" b="b"/>
              <a:pathLst>
                <a:path w="10479" h="7744" extrusionOk="0">
                  <a:moveTo>
                    <a:pt x="10354" y="125"/>
                  </a:moveTo>
                  <a:lnTo>
                    <a:pt x="10354" y="7619"/>
                  </a:lnTo>
                  <a:lnTo>
                    <a:pt x="123" y="7619"/>
                  </a:lnTo>
                  <a:lnTo>
                    <a:pt x="123" y="125"/>
                  </a:lnTo>
                  <a:close/>
                  <a:moveTo>
                    <a:pt x="0" y="1"/>
                  </a:moveTo>
                  <a:lnTo>
                    <a:pt x="0" y="7743"/>
                  </a:lnTo>
                  <a:lnTo>
                    <a:pt x="10478" y="7743"/>
                  </a:lnTo>
                  <a:lnTo>
                    <a:pt x="10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892125" y="818663"/>
              <a:ext cx="365800" cy="3100"/>
            </a:xfrm>
            <a:custGeom>
              <a:avLst/>
              <a:gdLst/>
              <a:ahLst/>
              <a:cxnLst/>
              <a:rect l="l" t="t" r="r" b="b"/>
              <a:pathLst>
                <a:path w="14632" h="124" extrusionOk="0">
                  <a:moveTo>
                    <a:pt x="0" y="0"/>
                  </a:moveTo>
                  <a:lnTo>
                    <a:pt x="0" y="124"/>
                  </a:lnTo>
                  <a:lnTo>
                    <a:pt x="14631" y="124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881450" y="808688"/>
              <a:ext cx="22375" cy="22700"/>
            </a:xfrm>
            <a:custGeom>
              <a:avLst/>
              <a:gdLst/>
              <a:ahLst/>
              <a:cxnLst/>
              <a:rect l="l" t="t" r="r" b="b"/>
              <a:pathLst>
                <a:path w="895" h="908" extrusionOk="0">
                  <a:moveTo>
                    <a:pt x="455" y="0"/>
                  </a:moveTo>
                  <a:cubicBezTo>
                    <a:pt x="207" y="0"/>
                    <a:pt x="0" y="207"/>
                    <a:pt x="0" y="454"/>
                  </a:cubicBezTo>
                  <a:cubicBezTo>
                    <a:pt x="0" y="702"/>
                    <a:pt x="207" y="908"/>
                    <a:pt x="455" y="908"/>
                  </a:cubicBezTo>
                  <a:cubicBezTo>
                    <a:pt x="702" y="908"/>
                    <a:pt x="895" y="702"/>
                    <a:pt x="895" y="454"/>
                  </a:cubicBezTo>
                  <a:cubicBezTo>
                    <a:pt x="895" y="207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11"/>
            <p:cNvSpPr/>
            <p:nvPr/>
          </p:nvSpPr>
          <p:spPr>
            <a:xfrm>
              <a:off x="595100" y="754038"/>
              <a:ext cx="662825" cy="3100"/>
            </a:xfrm>
            <a:custGeom>
              <a:avLst/>
              <a:gdLst/>
              <a:ahLst/>
              <a:cxnLst/>
              <a:rect l="l" t="t" r="r" b="b"/>
              <a:pathLst>
                <a:path w="2651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6512" y="123"/>
                  </a:lnTo>
                  <a:lnTo>
                    <a:pt x="265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11"/>
            <p:cNvSpPr/>
            <p:nvPr/>
          </p:nvSpPr>
          <p:spPr>
            <a:xfrm>
              <a:off x="584425" y="744413"/>
              <a:ext cx="22700" cy="22350"/>
            </a:xfrm>
            <a:custGeom>
              <a:avLst/>
              <a:gdLst/>
              <a:ahLst/>
              <a:cxnLst/>
              <a:rect l="l" t="t" r="r" b="b"/>
              <a:pathLst>
                <a:path w="908" h="894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701"/>
                    <a:pt x="207" y="893"/>
                    <a:pt x="455" y="893"/>
                  </a:cubicBezTo>
                  <a:cubicBezTo>
                    <a:pt x="702" y="893"/>
                    <a:pt x="908" y="701"/>
                    <a:pt x="908" y="440"/>
                  </a:cubicBezTo>
                  <a:cubicBezTo>
                    <a:pt x="908" y="193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1514350" y="754038"/>
              <a:ext cx="610575" cy="3100"/>
            </a:xfrm>
            <a:custGeom>
              <a:avLst/>
              <a:gdLst/>
              <a:ahLst/>
              <a:cxnLst/>
              <a:rect l="l" t="t" r="r" b="b"/>
              <a:pathLst>
                <a:path w="2442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4422" y="123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11"/>
            <p:cNvSpPr/>
            <p:nvPr/>
          </p:nvSpPr>
          <p:spPr>
            <a:xfrm>
              <a:off x="2113200" y="74441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1" y="193"/>
                    <a:pt x="1" y="440"/>
                  </a:cubicBezTo>
                  <a:cubicBezTo>
                    <a:pt x="1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17" name="Google Shape;617;p11"/>
          <p:cNvGrpSpPr/>
          <p:nvPr/>
        </p:nvGrpSpPr>
        <p:grpSpPr>
          <a:xfrm rot="10800000">
            <a:off x="1420367" y="147266"/>
            <a:ext cx="2716144" cy="408620"/>
            <a:chOff x="3800775" y="3226463"/>
            <a:chExt cx="1014850" cy="152675"/>
          </a:xfrm>
        </p:grpSpPr>
        <p:sp>
          <p:nvSpPr>
            <p:cNvPr id="618" name="Google Shape;618;p11"/>
            <p:cNvSpPr/>
            <p:nvPr/>
          </p:nvSpPr>
          <p:spPr>
            <a:xfrm>
              <a:off x="3801150" y="3291088"/>
              <a:ext cx="821975" cy="74275"/>
            </a:xfrm>
            <a:custGeom>
              <a:avLst/>
              <a:gdLst/>
              <a:ahLst/>
              <a:cxnLst/>
              <a:rect l="l" t="t" r="r" b="b"/>
              <a:pathLst>
                <a:path w="32879" h="2971" extrusionOk="0">
                  <a:moveTo>
                    <a:pt x="0" y="1"/>
                  </a:moveTo>
                  <a:lnTo>
                    <a:pt x="0" y="166"/>
                  </a:lnTo>
                  <a:lnTo>
                    <a:pt x="21837" y="166"/>
                  </a:lnTo>
                  <a:lnTo>
                    <a:pt x="28025" y="2847"/>
                  </a:lnTo>
                  <a:lnTo>
                    <a:pt x="32878" y="2971"/>
                  </a:lnTo>
                  <a:lnTo>
                    <a:pt x="32878" y="2806"/>
                  </a:lnTo>
                  <a:lnTo>
                    <a:pt x="28080" y="2682"/>
                  </a:lnTo>
                  <a:lnTo>
                    <a:pt x="218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11"/>
            <p:cNvSpPr/>
            <p:nvPr/>
          </p:nvSpPr>
          <p:spPr>
            <a:xfrm>
              <a:off x="4605900" y="3347113"/>
              <a:ext cx="32350" cy="32025"/>
            </a:xfrm>
            <a:custGeom>
              <a:avLst/>
              <a:gdLst/>
              <a:ahLst/>
              <a:cxnLst/>
              <a:rect l="l" t="t" r="r" b="b"/>
              <a:pathLst>
                <a:path w="1294" h="1281" extrusionOk="0">
                  <a:moveTo>
                    <a:pt x="661" y="0"/>
                  </a:moveTo>
                  <a:cubicBezTo>
                    <a:pt x="317" y="0"/>
                    <a:pt x="28" y="276"/>
                    <a:pt x="15" y="633"/>
                  </a:cubicBezTo>
                  <a:cubicBezTo>
                    <a:pt x="1" y="977"/>
                    <a:pt x="290" y="1280"/>
                    <a:pt x="633" y="1280"/>
                  </a:cubicBezTo>
                  <a:cubicBezTo>
                    <a:pt x="641" y="1280"/>
                    <a:pt x="650" y="1280"/>
                    <a:pt x="658" y="1280"/>
                  </a:cubicBezTo>
                  <a:cubicBezTo>
                    <a:pt x="1004" y="1280"/>
                    <a:pt x="1280" y="1010"/>
                    <a:pt x="1293" y="661"/>
                  </a:cubicBezTo>
                  <a:cubicBezTo>
                    <a:pt x="1293" y="303"/>
                    <a:pt x="1018" y="15"/>
                    <a:pt x="6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11"/>
            <p:cNvSpPr/>
            <p:nvPr/>
          </p:nvSpPr>
          <p:spPr>
            <a:xfrm>
              <a:off x="3800775" y="3226463"/>
              <a:ext cx="999725" cy="74600"/>
            </a:xfrm>
            <a:custGeom>
              <a:avLst/>
              <a:gdLst/>
              <a:ahLst/>
              <a:cxnLst/>
              <a:rect l="l" t="t" r="r" b="b"/>
              <a:pathLst>
                <a:path w="39989" h="2984" extrusionOk="0">
                  <a:moveTo>
                    <a:pt x="1" y="0"/>
                  </a:moveTo>
                  <a:lnTo>
                    <a:pt x="1" y="165"/>
                  </a:lnTo>
                  <a:lnTo>
                    <a:pt x="21837" y="165"/>
                  </a:lnTo>
                  <a:lnTo>
                    <a:pt x="28053" y="2861"/>
                  </a:lnTo>
                  <a:lnTo>
                    <a:pt x="39989" y="2984"/>
                  </a:lnTo>
                  <a:lnTo>
                    <a:pt x="39989" y="2806"/>
                  </a:lnTo>
                  <a:lnTo>
                    <a:pt x="28095" y="2681"/>
                  </a:lnTo>
                  <a:lnTo>
                    <a:pt x="218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11"/>
            <p:cNvSpPr/>
            <p:nvPr/>
          </p:nvSpPr>
          <p:spPr>
            <a:xfrm>
              <a:off x="4783650" y="3282838"/>
              <a:ext cx="31975" cy="31975"/>
            </a:xfrm>
            <a:custGeom>
              <a:avLst/>
              <a:gdLst/>
              <a:ahLst/>
              <a:cxnLst/>
              <a:rect l="l" t="t" r="r" b="b"/>
              <a:pathLst>
                <a:path w="1279" h="1279" extrusionOk="0">
                  <a:moveTo>
                    <a:pt x="646" y="1"/>
                  </a:moveTo>
                  <a:cubicBezTo>
                    <a:pt x="303" y="1"/>
                    <a:pt x="0" y="276"/>
                    <a:pt x="0" y="633"/>
                  </a:cubicBezTo>
                  <a:cubicBezTo>
                    <a:pt x="0" y="991"/>
                    <a:pt x="289" y="1279"/>
                    <a:pt x="633" y="1279"/>
                  </a:cubicBezTo>
                  <a:cubicBezTo>
                    <a:pt x="991" y="1279"/>
                    <a:pt x="1279" y="1004"/>
                    <a:pt x="1279" y="646"/>
                  </a:cubicBezTo>
                  <a:cubicBezTo>
                    <a:pt x="1279" y="289"/>
                    <a:pt x="1004" y="1"/>
                    <a:pt x="6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22" name="Google Shape;622;p11"/>
          <p:cNvGrpSpPr/>
          <p:nvPr/>
        </p:nvGrpSpPr>
        <p:grpSpPr>
          <a:xfrm rot="-5400000">
            <a:off x="68925" y="5625039"/>
            <a:ext cx="767391" cy="364459"/>
            <a:chOff x="968775" y="3581913"/>
            <a:chExt cx="286725" cy="136175"/>
          </a:xfrm>
        </p:grpSpPr>
        <p:sp>
          <p:nvSpPr>
            <p:cNvPr id="623" name="Google Shape;623;p11"/>
            <p:cNvSpPr/>
            <p:nvPr/>
          </p:nvSpPr>
          <p:spPr>
            <a:xfrm>
              <a:off x="968775" y="3581913"/>
              <a:ext cx="286725" cy="136175"/>
            </a:xfrm>
            <a:custGeom>
              <a:avLst/>
              <a:gdLst/>
              <a:ahLst/>
              <a:cxnLst/>
              <a:rect l="l" t="t" r="r" b="b"/>
              <a:pathLst>
                <a:path w="11469" h="5447" extrusionOk="0">
                  <a:moveTo>
                    <a:pt x="0" y="1"/>
                  </a:moveTo>
                  <a:lnTo>
                    <a:pt x="0" y="5446"/>
                  </a:lnTo>
                  <a:lnTo>
                    <a:pt x="11468" y="5446"/>
                  </a:lnTo>
                  <a:lnTo>
                    <a:pt x="11468" y="2049"/>
                  </a:lnTo>
                  <a:cubicBezTo>
                    <a:pt x="10781" y="1362"/>
                    <a:pt x="10093" y="689"/>
                    <a:pt x="94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11"/>
            <p:cNvSpPr/>
            <p:nvPr/>
          </p:nvSpPr>
          <p:spPr>
            <a:xfrm>
              <a:off x="1055400" y="3647563"/>
              <a:ext cx="41275" cy="52300"/>
            </a:xfrm>
            <a:custGeom>
              <a:avLst/>
              <a:gdLst/>
              <a:ahLst/>
              <a:cxnLst/>
              <a:rect l="l" t="t" r="r" b="b"/>
              <a:pathLst>
                <a:path w="1651" h="2092" extrusionOk="0">
                  <a:moveTo>
                    <a:pt x="0" y="1"/>
                  </a:moveTo>
                  <a:lnTo>
                    <a:pt x="0" y="2091"/>
                  </a:lnTo>
                  <a:lnTo>
                    <a:pt x="1650" y="2091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11"/>
            <p:cNvSpPr/>
            <p:nvPr/>
          </p:nvSpPr>
          <p:spPr>
            <a:xfrm>
              <a:off x="1120700" y="3647563"/>
              <a:ext cx="41650" cy="52300"/>
            </a:xfrm>
            <a:custGeom>
              <a:avLst/>
              <a:gdLst/>
              <a:ahLst/>
              <a:cxnLst/>
              <a:rect l="l" t="t" r="r" b="b"/>
              <a:pathLst>
                <a:path w="1666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65" y="2091"/>
                  </a:lnTo>
                  <a:lnTo>
                    <a:pt x="16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11"/>
            <p:cNvSpPr/>
            <p:nvPr/>
          </p:nvSpPr>
          <p:spPr>
            <a:xfrm>
              <a:off x="1186375" y="3647563"/>
              <a:ext cx="41300" cy="52300"/>
            </a:xfrm>
            <a:custGeom>
              <a:avLst/>
              <a:gdLst/>
              <a:ahLst/>
              <a:cxnLst/>
              <a:rect l="l" t="t" r="r" b="b"/>
              <a:pathLst>
                <a:path w="1652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51" y="2091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27" name="Google Shape;627;p11"/>
          <p:cNvGrpSpPr/>
          <p:nvPr/>
        </p:nvGrpSpPr>
        <p:grpSpPr>
          <a:xfrm rot="5400000">
            <a:off x="872419" y="5704626"/>
            <a:ext cx="157101" cy="1602277"/>
            <a:chOff x="5452275" y="965113"/>
            <a:chExt cx="72575" cy="740150"/>
          </a:xfrm>
        </p:grpSpPr>
        <p:sp>
          <p:nvSpPr>
            <p:cNvPr id="628" name="Google Shape;628;p11"/>
            <p:cNvSpPr/>
            <p:nvPr/>
          </p:nvSpPr>
          <p:spPr>
            <a:xfrm>
              <a:off x="5452275" y="1031788"/>
              <a:ext cx="5875" cy="673475"/>
            </a:xfrm>
            <a:custGeom>
              <a:avLst/>
              <a:gdLst/>
              <a:ahLst/>
              <a:cxnLst/>
              <a:rect l="l" t="t" r="r" b="b"/>
              <a:pathLst>
                <a:path w="235" h="26939" extrusionOk="0">
                  <a:moveTo>
                    <a:pt x="1" y="1"/>
                  </a:moveTo>
                  <a:lnTo>
                    <a:pt x="1" y="26939"/>
                  </a:lnTo>
                  <a:lnTo>
                    <a:pt x="235" y="26939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11"/>
            <p:cNvSpPr/>
            <p:nvPr/>
          </p:nvSpPr>
          <p:spPr>
            <a:xfrm>
              <a:off x="5518975" y="965113"/>
              <a:ext cx="5875" cy="673450"/>
            </a:xfrm>
            <a:custGeom>
              <a:avLst/>
              <a:gdLst/>
              <a:ahLst/>
              <a:cxnLst/>
              <a:rect l="l" t="t" r="r" b="b"/>
              <a:pathLst>
                <a:path w="235" h="26938" extrusionOk="0">
                  <a:moveTo>
                    <a:pt x="0" y="0"/>
                  </a:moveTo>
                  <a:lnTo>
                    <a:pt x="0" y="26938"/>
                  </a:lnTo>
                  <a:lnTo>
                    <a:pt x="235" y="26938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30" name="Google Shape;630;p11"/>
          <p:cNvGrpSpPr/>
          <p:nvPr/>
        </p:nvGrpSpPr>
        <p:grpSpPr>
          <a:xfrm rot="10800000" flipH="1">
            <a:off x="11241045" y="3712150"/>
            <a:ext cx="1945747" cy="1540989"/>
            <a:chOff x="2615125" y="1853763"/>
            <a:chExt cx="1027900" cy="814075"/>
          </a:xfrm>
        </p:grpSpPr>
        <p:sp>
          <p:nvSpPr>
            <p:cNvPr id="631" name="Google Shape;631;p11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11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11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11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35" name="Google Shape;635;p11"/>
          <p:cNvGrpSpPr/>
          <p:nvPr/>
        </p:nvGrpSpPr>
        <p:grpSpPr>
          <a:xfrm rot="5400000" flipH="1">
            <a:off x="-792388" y="100783"/>
            <a:ext cx="1945747" cy="1540989"/>
            <a:chOff x="2615125" y="1853763"/>
            <a:chExt cx="1027900" cy="814075"/>
          </a:xfrm>
        </p:grpSpPr>
        <p:sp>
          <p:nvSpPr>
            <p:cNvPr id="636" name="Google Shape;636;p11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11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11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11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40" name="Google Shape;640;p11"/>
          <p:cNvGrpSpPr/>
          <p:nvPr/>
        </p:nvGrpSpPr>
        <p:grpSpPr>
          <a:xfrm rot="5400000">
            <a:off x="9981759" y="5682423"/>
            <a:ext cx="1908995" cy="1725292"/>
            <a:chOff x="695800" y="1769188"/>
            <a:chExt cx="643250" cy="581350"/>
          </a:xfrm>
        </p:grpSpPr>
        <p:sp>
          <p:nvSpPr>
            <p:cNvPr id="641" name="Google Shape;641;p11"/>
            <p:cNvSpPr/>
            <p:nvPr/>
          </p:nvSpPr>
          <p:spPr>
            <a:xfrm>
              <a:off x="695800" y="1769188"/>
              <a:ext cx="57775" cy="57775"/>
            </a:xfrm>
            <a:custGeom>
              <a:avLst/>
              <a:gdLst/>
              <a:ahLst/>
              <a:cxnLst/>
              <a:rect l="l" t="t" r="r" b="b"/>
              <a:pathLst>
                <a:path w="2311" h="2311" extrusionOk="0">
                  <a:moveTo>
                    <a:pt x="1156" y="165"/>
                  </a:moveTo>
                  <a:cubicBezTo>
                    <a:pt x="1706" y="165"/>
                    <a:pt x="2146" y="605"/>
                    <a:pt x="2146" y="1155"/>
                  </a:cubicBezTo>
                  <a:cubicBezTo>
                    <a:pt x="2146" y="1705"/>
                    <a:pt x="1706" y="2146"/>
                    <a:pt x="1156" y="2146"/>
                  </a:cubicBezTo>
                  <a:cubicBezTo>
                    <a:pt x="606" y="2146"/>
                    <a:pt x="166" y="1705"/>
                    <a:pt x="166" y="1155"/>
                  </a:cubicBezTo>
                  <a:cubicBezTo>
                    <a:pt x="166" y="605"/>
                    <a:pt x="606" y="165"/>
                    <a:pt x="1156" y="165"/>
                  </a:cubicBezTo>
                  <a:close/>
                  <a:moveTo>
                    <a:pt x="1156" y="0"/>
                  </a:moveTo>
                  <a:cubicBezTo>
                    <a:pt x="510" y="0"/>
                    <a:pt x="1" y="523"/>
                    <a:pt x="1" y="1155"/>
                  </a:cubicBezTo>
                  <a:cubicBezTo>
                    <a:pt x="1" y="1802"/>
                    <a:pt x="510" y="2311"/>
                    <a:pt x="1156" y="2311"/>
                  </a:cubicBezTo>
                  <a:cubicBezTo>
                    <a:pt x="1788" y="2311"/>
                    <a:pt x="2311" y="1802"/>
                    <a:pt x="2311" y="1155"/>
                  </a:cubicBezTo>
                  <a:cubicBezTo>
                    <a:pt x="2311" y="523"/>
                    <a:pt x="1788" y="0"/>
                    <a:pt x="11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11"/>
            <p:cNvSpPr/>
            <p:nvPr/>
          </p:nvSpPr>
          <p:spPr>
            <a:xfrm>
              <a:off x="713675" y="1787063"/>
              <a:ext cx="22025" cy="22025"/>
            </a:xfrm>
            <a:custGeom>
              <a:avLst/>
              <a:gdLst/>
              <a:ahLst/>
              <a:cxnLst/>
              <a:rect l="l" t="t" r="r" b="b"/>
              <a:pathLst>
                <a:path w="881" h="881" extrusionOk="0">
                  <a:moveTo>
                    <a:pt x="441" y="0"/>
                  </a:moveTo>
                  <a:cubicBezTo>
                    <a:pt x="193" y="0"/>
                    <a:pt x="1" y="193"/>
                    <a:pt x="1" y="440"/>
                  </a:cubicBezTo>
                  <a:cubicBezTo>
                    <a:pt x="1" y="688"/>
                    <a:pt x="193" y="880"/>
                    <a:pt x="441" y="880"/>
                  </a:cubicBezTo>
                  <a:cubicBezTo>
                    <a:pt x="688" y="880"/>
                    <a:pt x="881" y="688"/>
                    <a:pt x="881" y="440"/>
                  </a:cubicBezTo>
                  <a:cubicBezTo>
                    <a:pt x="881" y="193"/>
                    <a:pt x="688" y="0"/>
                    <a:pt x="4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11"/>
            <p:cNvSpPr/>
            <p:nvPr/>
          </p:nvSpPr>
          <p:spPr>
            <a:xfrm>
              <a:off x="727800" y="1795988"/>
              <a:ext cx="596450" cy="540800"/>
            </a:xfrm>
            <a:custGeom>
              <a:avLst/>
              <a:gdLst/>
              <a:ahLst/>
              <a:cxnLst/>
              <a:rect l="l" t="t" r="r" b="b"/>
              <a:pathLst>
                <a:path w="23858" h="21632" extrusionOk="0">
                  <a:moveTo>
                    <a:pt x="0" y="1"/>
                  </a:moveTo>
                  <a:lnTo>
                    <a:pt x="0" y="166"/>
                  </a:lnTo>
                  <a:lnTo>
                    <a:pt x="11894" y="166"/>
                  </a:lnTo>
                  <a:lnTo>
                    <a:pt x="11894" y="18372"/>
                  </a:lnTo>
                  <a:lnTo>
                    <a:pt x="14989" y="21632"/>
                  </a:lnTo>
                  <a:lnTo>
                    <a:pt x="23858" y="21632"/>
                  </a:lnTo>
                  <a:lnTo>
                    <a:pt x="23858" y="21467"/>
                  </a:lnTo>
                  <a:lnTo>
                    <a:pt x="15057" y="21467"/>
                  </a:lnTo>
                  <a:lnTo>
                    <a:pt x="12059" y="18304"/>
                  </a:lnTo>
                  <a:lnTo>
                    <a:pt x="120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11"/>
            <p:cNvSpPr/>
            <p:nvPr/>
          </p:nvSpPr>
          <p:spPr>
            <a:xfrm>
              <a:off x="1307725" y="2319213"/>
              <a:ext cx="31325" cy="31325"/>
            </a:xfrm>
            <a:custGeom>
              <a:avLst/>
              <a:gdLst/>
              <a:ahLst/>
              <a:cxnLst/>
              <a:rect l="l" t="t" r="r" b="b"/>
              <a:pathLst>
                <a:path w="1253" h="1253" extrusionOk="0">
                  <a:moveTo>
                    <a:pt x="633" y="1"/>
                  </a:moveTo>
                  <a:cubicBezTo>
                    <a:pt x="276" y="1"/>
                    <a:pt x="1" y="276"/>
                    <a:pt x="1" y="620"/>
                  </a:cubicBezTo>
                  <a:cubicBezTo>
                    <a:pt x="1" y="964"/>
                    <a:pt x="276" y="1253"/>
                    <a:pt x="633" y="1253"/>
                  </a:cubicBezTo>
                  <a:cubicBezTo>
                    <a:pt x="977" y="1253"/>
                    <a:pt x="1252" y="964"/>
                    <a:pt x="1252" y="620"/>
                  </a:cubicBezTo>
                  <a:cubicBezTo>
                    <a:pt x="1252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11"/>
            <p:cNvSpPr/>
            <p:nvPr/>
          </p:nvSpPr>
          <p:spPr>
            <a:xfrm>
              <a:off x="1015525" y="1940738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55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688"/>
                    <a:pt x="207" y="894"/>
                    <a:pt x="455" y="894"/>
                  </a:cubicBezTo>
                  <a:cubicBezTo>
                    <a:pt x="688" y="894"/>
                    <a:pt x="895" y="688"/>
                    <a:pt x="895" y="454"/>
                  </a:cubicBezTo>
                  <a:cubicBezTo>
                    <a:pt x="895" y="206"/>
                    <a:pt x="688" y="1"/>
                    <a:pt x="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11"/>
            <p:cNvSpPr/>
            <p:nvPr/>
          </p:nvSpPr>
          <p:spPr>
            <a:xfrm>
              <a:off x="1015525" y="2011213"/>
              <a:ext cx="22375" cy="22025"/>
            </a:xfrm>
            <a:custGeom>
              <a:avLst/>
              <a:gdLst/>
              <a:ahLst/>
              <a:cxnLst/>
              <a:rect l="l" t="t" r="r" b="b"/>
              <a:pathLst>
                <a:path w="895" h="881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688"/>
                    <a:pt x="207" y="880"/>
                    <a:pt x="455" y="880"/>
                  </a:cubicBezTo>
                  <a:cubicBezTo>
                    <a:pt x="688" y="880"/>
                    <a:pt x="895" y="688"/>
                    <a:pt x="895" y="440"/>
                  </a:cubicBezTo>
                  <a:cubicBezTo>
                    <a:pt x="895" y="193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11"/>
            <p:cNvSpPr/>
            <p:nvPr/>
          </p:nvSpPr>
          <p:spPr>
            <a:xfrm>
              <a:off x="1015525" y="2081338"/>
              <a:ext cx="22375" cy="22375"/>
            </a:xfrm>
            <a:custGeom>
              <a:avLst/>
              <a:gdLst/>
              <a:ahLst/>
              <a:cxnLst/>
              <a:rect l="l" t="t" r="r" b="b"/>
              <a:pathLst>
                <a:path w="895" h="895" extrusionOk="0">
                  <a:moveTo>
                    <a:pt x="455" y="0"/>
                  </a:moveTo>
                  <a:cubicBezTo>
                    <a:pt x="207" y="0"/>
                    <a:pt x="0" y="207"/>
                    <a:pt x="0" y="440"/>
                  </a:cubicBezTo>
                  <a:cubicBezTo>
                    <a:pt x="0" y="688"/>
                    <a:pt x="207" y="895"/>
                    <a:pt x="455" y="895"/>
                  </a:cubicBezTo>
                  <a:cubicBezTo>
                    <a:pt x="688" y="895"/>
                    <a:pt x="895" y="688"/>
                    <a:pt x="895" y="440"/>
                  </a:cubicBezTo>
                  <a:cubicBezTo>
                    <a:pt x="895" y="207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48" name="Google Shape;648;p11"/>
          <p:cNvGrpSpPr/>
          <p:nvPr/>
        </p:nvGrpSpPr>
        <p:grpSpPr>
          <a:xfrm rot="5400000">
            <a:off x="206924" y="2439320"/>
            <a:ext cx="491387" cy="83771"/>
            <a:chOff x="935075" y="2661288"/>
            <a:chExt cx="183600" cy="31300"/>
          </a:xfrm>
        </p:grpSpPr>
        <p:sp>
          <p:nvSpPr>
            <p:cNvPr id="649" name="Google Shape;649;p11"/>
            <p:cNvSpPr/>
            <p:nvPr/>
          </p:nvSpPr>
          <p:spPr>
            <a:xfrm>
              <a:off x="949875" y="2674688"/>
              <a:ext cx="153675" cy="4150"/>
            </a:xfrm>
            <a:custGeom>
              <a:avLst/>
              <a:gdLst/>
              <a:ahLst/>
              <a:cxnLst/>
              <a:rect l="l" t="t" r="r" b="b"/>
              <a:pathLst>
                <a:path w="6147" h="166" extrusionOk="0">
                  <a:moveTo>
                    <a:pt x="0" y="1"/>
                  </a:moveTo>
                  <a:lnTo>
                    <a:pt x="0" y="166"/>
                  </a:lnTo>
                  <a:lnTo>
                    <a:pt x="6146" y="166"/>
                  </a:lnTo>
                  <a:lnTo>
                    <a:pt x="6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11"/>
            <p:cNvSpPr/>
            <p:nvPr/>
          </p:nvSpPr>
          <p:spPr>
            <a:xfrm>
              <a:off x="935075" y="2661288"/>
              <a:ext cx="31325" cy="31300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20" y="1"/>
                  </a:moveTo>
                  <a:cubicBezTo>
                    <a:pt x="275" y="1"/>
                    <a:pt x="0" y="276"/>
                    <a:pt x="0" y="619"/>
                  </a:cubicBezTo>
                  <a:cubicBezTo>
                    <a:pt x="0" y="977"/>
                    <a:pt x="275" y="1252"/>
                    <a:pt x="620" y="1252"/>
                  </a:cubicBezTo>
                  <a:cubicBezTo>
                    <a:pt x="963" y="1252"/>
                    <a:pt x="1252" y="977"/>
                    <a:pt x="1252" y="619"/>
                  </a:cubicBezTo>
                  <a:cubicBezTo>
                    <a:pt x="1252" y="276"/>
                    <a:pt x="963" y="1"/>
                    <a:pt x="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11"/>
            <p:cNvSpPr/>
            <p:nvPr/>
          </p:nvSpPr>
          <p:spPr>
            <a:xfrm>
              <a:off x="1087025" y="2661288"/>
              <a:ext cx="31650" cy="31300"/>
            </a:xfrm>
            <a:custGeom>
              <a:avLst/>
              <a:gdLst/>
              <a:ahLst/>
              <a:cxnLst/>
              <a:rect l="l" t="t" r="r" b="b"/>
              <a:pathLst>
                <a:path w="1266" h="1252" extrusionOk="0">
                  <a:moveTo>
                    <a:pt x="633" y="1"/>
                  </a:moveTo>
                  <a:cubicBezTo>
                    <a:pt x="290" y="1"/>
                    <a:pt x="0" y="276"/>
                    <a:pt x="0" y="619"/>
                  </a:cubicBezTo>
                  <a:cubicBezTo>
                    <a:pt x="0" y="977"/>
                    <a:pt x="290" y="1252"/>
                    <a:pt x="633" y="1252"/>
                  </a:cubicBezTo>
                  <a:cubicBezTo>
                    <a:pt x="977" y="1252"/>
                    <a:pt x="1265" y="977"/>
                    <a:pt x="1265" y="619"/>
                  </a:cubicBezTo>
                  <a:cubicBezTo>
                    <a:pt x="1265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52" name="Google Shape;652;p11"/>
          <p:cNvGrpSpPr/>
          <p:nvPr/>
        </p:nvGrpSpPr>
        <p:grpSpPr>
          <a:xfrm flipH="1">
            <a:off x="11613384" y="2307815"/>
            <a:ext cx="221817" cy="965292"/>
            <a:chOff x="1270600" y="4032263"/>
            <a:chExt cx="82875" cy="360650"/>
          </a:xfrm>
        </p:grpSpPr>
        <p:sp>
          <p:nvSpPr>
            <p:cNvPr id="653" name="Google Shape;653;p11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11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" name="Google Shape;655;p11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" name="Google Shape;656;p11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57" name="Google Shape;657;p11"/>
          <p:cNvGrpSpPr/>
          <p:nvPr/>
        </p:nvGrpSpPr>
        <p:grpSpPr>
          <a:xfrm rot="5400000">
            <a:off x="10861668" y="1315655"/>
            <a:ext cx="1725275" cy="329397"/>
            <a:chOff x="4029725" y="2424788"/>
            <a:chExt cx="644625" cy="123075"/>
          </a:xfrm>
        </p:grpSpPr>
        <p:sp>
          <p:nvSpPr>
            <p:cNvPr id="658" name="Google Shape;658;p11"/>
            <p:cNvSpPr/>
            <p:nvPr/>
          </p:nvSpPr>
          <p:spPr>
            <a:xfrm>
              <a:off x="4029725" y="2424788"/>
              <a:ext cx="644625" cy="123075"/>
            </a:xfrm>
            <a:custGeom>
              <a:avLst/>
              <a:gdLst/>
              <a:ahLst/>
              <a:cxnLst/>
              <a:rect l="l" t="t" r="r" b="b"/>
              <a:pathLst>
                <a:path w="25785" h="4923" extrusionOk="0">
                  <a:moveTo>
                    <a:pt x="1" y="0"/>
                  </a:moveTo>
                  <a:lnTo>
                    <a:pt x="1" y="3108"/>
                  </a:lnTo>
                  <a:lnTo>
                    <a:pt x="1294" y="4923"/>
                  </a:lnTo>
                  <a:lnTo>
                    <a:pt x="25785" y="4923"/>
                  </a:lnTo>
                  <a:lnTo>
                    <a:pt x="25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" name="Google Shape;659;p11"/>
            <p:cNvSpPr/>
            <p:nvPr/>
          </p:nvSpPr>
          <p:spPr>
            <a:xfrm>
              <a:off x="4175500" y="2489413"/>
              <a:ext cx="26500" cy="26150"/>
            </a:xfrm>
            <a:custGeom>
              <a:avLst/>
              <a:gdLst/>
              <a:ahLst/>
              <a:cxnLst/>
              <a:rect l="l" t="t" r="r" b="b"/>
              <a:pathLst>
                <a:path w="1060" h="1046" extrusionOk="0">
                  <a:moveTo>
                    <a:pt x="537" y="0"/>
                  </a:moveTo>
                  <a:cubicBezTo>
                    <a:pt x="248" y="0"/>
                    <a:pt x="0" y="233"/>
                    <a:pt x="0" y="523"/>
                  </a:cubicBezTo>
                  <a:cubicBezTo>
                    <a:pt x="0" y="811"/>
                    <a:pt x="248" y="1045"/>
                    <a:pt x="537" y="1045"/>
                  </a:cubicBezTo>
                  <a:cubicBezTo>
                    <a:pt x="825" y="1045"/>
                    <a:pt x="1060" y="811"/>
                    <a:pt x="1060" y="523"/>
                  </a:cubicBezTo>
                  <a:cubicBezTo>
                    <a:pt x="1060" y="233"/>
                    <a:pt x="825" y="0"/>
                    <a:pt x="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" name="Google Shape;660;p11"/>
            <p:cNvSpPr/>
            <p:nvPr/>
          </p:nvSpPr>
          <p:spPr>
            <a:xfrm>
              <a:off x="4136675" y="2489413"/>
              <a:ext cx="26475" cy="26150"/>
            </a:xfrm>
            <a:custGeom>
              <a:avLst/>
              <a:gdLst/>
              <a:ahLst/>
              <a:cxnLst/>
              <a:rect l="l" t="t" r="r" b="b"/>
              <a:pathLst>
                <a:path w="1059" h="1046" extrusionOk="0">
                  <a:moveTo>
                    <a:pt x="523" y="0"/>
                  </a:moveTo>
                  <a:cubicBezTo>
                    <a:pt x="233" y="0"/>
                    <a:pt x="0" y="233"/>
                    <a:pt x="0" y="523"/>
                  </a:cubicBezTo>
                  <a:cubicBezTo>
                    <a:pt x="0" y="811"/>
                    <a:pt x="233" y="1045"/>
                    <a:pt x="523" y="1045"/>
                  </a:cubicBezTo>
                  <a:cubicBezTo>
                    <a:pt x="825" y="1045"/>
                    <a:pt x="1058" y="811"/>
                    <a:pt x="1058" y="523"/>
                  </a:cubicBezTo>
                  <a:cubicBezTo>
                    <a:pt x="1058" y="233"/>
                    <a:pt x="825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" name="Google Shape;661;p11"/>
            <p:cNvSpPr/>
            <p:nvPr/>
          </p:nvSpPr>
          <p:spPr>
            <a:xfrm>
              <a:off x="4097800" y="2489413"/>
              <a:ext cx="26150" cy="26150"/>
            </a:xfrm>
            <a:custGeom>
              <a:avLst/>
              <a:gdLst/>
              <a:ahLst/>
              <a:cxnLst/>
              <a:rect l="l" t="t" r="r" b="b"/>
              <a:pathLst>
                <a:path w="1046" h="1046" extrusionOk="0">
                  <a:moveTo>
                    <a:pt x="523" y="0"/>
                  </a:moveTo>
                  <a:cubicBezTo>
                    <a:pt x="235" y="0"/>
                    <a:pt x="1" y="233"/>
                    <a:pt x="1" y="523"/>
                  </a:cubicBezTo>
                  <a:cubicBezTo>
                    <a:pt x="1" y="811"/>
                    <a:pt x="235" y="1045"/>
                    <a:pt x="523" y="1045"/>
                  </a:cubicBezTo>
                  <a:cubicBezTo>
                    <a:pt x="813" y="1045"/>
                    <a:pt x="1046" y="811"/>
                    <a:pt x="1046" y="523"/>
                  </a:cubicBezTo>
                  <a:cubicBezTo>
                    <a:pt x="1046" y="233"/>
                    <a:pt x="813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" name="Google Shape;662;p11"/>
            <p:cNvSpPr/>
            <p:nvPr/>
          </p:nvSpPr>
          <p:spPr>
            <a:xfrm>
              <a:off x="4163125" y="2502463"/>
              <a:ext cx="12400" cy="25"/>
            </a:xfrm>
            <a:custGeom>
              <a:avLst/>
              <a:gdLst/>
              <a:ahLst/>
              <a:cxnLst/>
              <a:rect l="l" t="t" r="r" b="b"/>
              <a:pathLst>
                <a:path w="496" h="1" extrusionOk="0">
                  <a:moveTo>
                    <a:pt x="495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3" name="Google Shape;663;p11"/>
            <p:cNvSpPr/>
            <p:nvPr/>
          </p:nvSpPr>
          <p:spPr>
            <a:xfrm>
              <a:off x="4123925" y="2502463"/>
              <a:ext cx="12775" cy="25"/>
            </a:xfrm>
            <a:custGeom>
              <a:avLst/>
              <a:gdLst/>
              <a:ahLst/>
              <a:cxnLst/>
              <a:rect l="l" t="t" r="r" b="b"/>
              <a:pathLst>
                <a:path w="511" h="1" extrusionOk="0">
                  <a:moveTo>
                    <a:pt x="51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4" name="Google Shape;664;p11"/>
            <p:cNvSpPr/>
            <p:nvPr/>
          </p:nvSpPr>
          <p:spPr>
            <a:xfrm>
              <a:off x="4200600" y="2502463"/>
              <a:ext cx="12725" cy="25"/>
            </a:xfrm>
            <a:custGeom>
              <a:avLst/>
              <a:gdLst/>
              <a:ahLst/>
              <a:cxnLst/>
              <a:rect l="l" t="t" r="r" b="b"/>
              <a:pathLst>
                <a:path w="509" h="1" extrusionOk="0">
                  <a:moveTo>
                    <a:pt x="50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" name="Google Shape;665;p11"/>
            <p:cNvSpPr/>
            <p:nvPr/>
          </p:nvSpPr>
          <p:spPr>
            <a:xfrm>
              <a:off x="4530625" y="2452288"/>
              <a:ext cx="8275" cy="32325"/>
            </a:xfrm>
            <a:custGeom>
              <a:avLst/>
              <a:gdLst/>
              <a:ahLst/>
              <a:cxnLst/>
              <a:rect l="l" t="t" r="r" b="b"/>
              <a:pathLst>
                <a:path w="331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31" y="1293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" name="Google Shape;666;p11"/>
            <p:cNvSpPr/>
            <p:nvPr/>
          </p:nvSpPr>
          <p:spPr>
            <a:xfrm>
              <a:off x="454782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" name="Google Shape;667;p11"/>
            <p:cNvSpPr/>
            <p:nvPr/>
          </p:nvSpPr>
          <p:spPr>
            <a:xfrm>
              <a:off x="4565000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" name="Google Shape;668;p11"/>
            <p:cNvSpPr/>
            <p:nvPr/>
          </p:nvSpPr>
          <p:spPr>
            <a:xfrm>
              <a:off x="4582200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" name="Google Shape;669;p11"/>
            <p:cNvSpPr/>
            <p:nvPr/>
          </p:nvSpPr>
          <p:spPr>
            <a:xfrm>
              <a:off x="4599375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" name="Google Shape;670;p11"/>
            <p:cNvSpPr/>
            <p:nvPr/>
          </p:nvSpPr>
          <p:spPr>
            <a:xfrm>
              <a:off x="46165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" name="Google Shape;671;p11"/>
            <p:cNvSpPr/>
            <p:nvPr/>
          </p:nvSpPr>
          <p:spPr>
            <a:xfrm>
              <a:off x="46337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72" name="Google Shape;672;p11"/>
          <p:cNvGrpSpPr/>
          <p:nvPr/>
        </p:nvGrpSpPr>
        <p:grpSpPr>
          <a:xfrm rot="5400000">
            <a:off x="-241174" y="3873012"/>
            <a:ext cx="1387580" cy="187749"/>
            <a:chOff x="3541575" y="3743138"/>
            <a:chExt cx="518450" cy="70150"/>
          </a:xfrm>
        </p:grpSpPr>
        <p:sp>
          <p:nvSpPr>
            <p:cNvPr id="673" name="Google Shape;673;p11"/>
            <p:cNvSpPr/>
            <p:nvPr/>
          </p:nvSpPr>
          <p:spPr>
            <a:xfrm>
              <a:off x="366395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6" y="1"/>
                    <a:pt x="1" y="151"/>
                    <a:pt x="1" y="358"/>
                  </a:cubicBezTo>
                  <a:cubicBezTo>
                    <a:pt x="1" y="551"/>
                    <a:pt x="166" y="701"/>
                    <a:pt x="358" y="701"/>
                  </a:cubicBezTo>
                  <a:cubicBezTo>
                    <a:pt x="551" y="701"/>
                    <a:pt x="716" y="551"/>
                    <a:pt x="716" y="358"/>
                  </a:cubicBezTo>
                  <a:cubicBezTo>
                    <a:pt x="716" y="151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" name="Google Shape;674;p11"/>
            <p:cNvSpPr/>
            <p:nvPr/>
          </p:nvSpPr>
          <p:spPr>
            <a:xfrm>
              <a:off x="3720350" y="3768938"/>
              <a:ext cx="17550" cy="17550"/>
            </a:xfrm>
            <a:custGeom>
              <a:avLst/>
              <a:gdLst/>
              <a:ahLst/>
              <a:cxnLst/>
              <a:rect l="l" t="t" r="r" b="b"/>
              <a:pathLst>
                <a:path w="702" h="702" extrusionOk="0">
                  <a:moveTo>
                    <a:pt x="358" y="1"/>
                  </a:moveTo>
                  <a:cubicBezTo>
                    <a:pt x="152" y="1"/>
                    <a:pt x="0" y="151"/>
                    <a:pt x="0" y="358"/>
                  </a:cubicBezTo>
                  <a:cubicBezTo>
                    <a:pt x="0" y="551"/>
                    <a:pt x="152" y="701"/>
                    <a:pt x="358" y="701"/>
                  </a:cubicBezTo>
                  <a:cubicBezTo>
                    <a:pt x="550" y="701"/>
                    <a:pt x="702" y="551"/>
                    <a:pt x="702" y="358"/>
                  </a:cubicBezTo>
                  <a:cubicBezTo>
                    <a:pt x="702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" name="Google Shape;675;p11"/>
            <p:cNvSpPr/>
            <p:nvPr/>
          </p:nvSpPr>
          <p:spPr>
            <a:xfrm>
              <a:off x="377640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5" y="1"/>
                    <a:pt x="0" y="151"/>
                    <a:pt x="0" y="358"/>
                  </a:cubicBezTo>
                  <a:cubicBezTo>
                    <a:pt x="0" y="551"/>
                    <a:pt x="165" y="701"/>
                    <a:pt x="358" y="701"/>
                  </a:cubicBezTo>
                  <a:cubicBezTo>
                    <a:pt x="550" y="701"/>
                    <a:pt x="715" y="551"/>
                    <a:pt x="715" y="358"/>
                  </a:cubicBezTo>
                  <a:cubicBezTo>
                    <a:pt x="715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" name="Google Shape;676;p11"/>
            <p:cNvSpPr/>
            <p:nvPr/>
          </p:nvSpPr>
          <p:spPr>
            <a:xfrm>
              <a:off x="3832775" y="3768938"/>
              <a:ext cx="17525" cy="17550"/>
            </a:xfrm>
            <a:custGeom>
              <a:avLst/>
              <a:gdLst/>
              <a:ahLst/>
              <a:cxnLst/>
              <a:rect l="l" t="t" r="r" b="b"/>
              <a:pathLst>
                <a:path w="701" h="702" extrusionOk="0">
                  <a:moveTo>
                    <a:pt x="343" y="1"/>
                  </a:moveTo>
                  <a:cubicBezTo>
                    <a:pt x="151" y="1"/>
                    <a:pt x="0" y="151"/>
                    <a:pt x="0" y="358"/>
                  </a:cubicBezTo>
                  <a:cubicBezTo>
                    <a:pt x="0" y="551"/>
                    <a:pt x="151" y="701"/>
                    <a:pt x="343" y="701"/>
                  </a:cubicBezTo>
                  <a:cubicBezTo>
                    <a:pt x="550" y="701"/>
                    <a:pt x="701" y="551"/>
                    <a:pt x="701" y="358"/>
                  </a:cubicBezTo>
                  <a:cubicBezTo>
                    <a:pt x="701" y="151"/>
                    <a:pt x="550" y="1"/>
                    <a:pt x="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" name="Google Shape;677;p11"/>
            <p:cNvSpPr/>
            <p:nvPr/>
          </p:nvSpPr>
          <p:spPr>
            <a:xfrm>
              <a:off x="3541575" y="3743138"/>
              <a:ext cx="518450" cy="70150"/>
            </a:xfrm>
            <a:custGeom>
              <a:avLst/>
              <a:gdLst/>
              <a:ahLst/>
              <a:cxnLst/>
              <a:rect l="l" t="t" r="r" b="b"/>
              <a:pathLst>
                <a:path w="20738" h="2806" extrusionOk="0">
                  <a:moveTo>
                    <a:pt x="20504" y="235"/>
                  </a:moveTo>
                  <a:lnTo>
                    <a:pt x="20504" y="2558"/>
                  </a:lnTo>
                  <a:lnTo>
                    <a:pt x="235" y="2558"/>
                  </a:lnTo>
                  <a:lnTo>
                    <a:pt x="235" y="235"/>
                  </a:lnTo>
                  <a:close/>
                  <a:moveTo>
                    <a:pt x="1" y="1"/>
                  </a:moveTo>
                  <a:lnTo>
                    <a:pt x="1" y="2806"/>
                  </a:lnTo>
                  <a:lnTo>
                    <a:pt x="20737" y="2806"/>
                  </a:lnTo>
                  <a:lnTo>
                    <a:pt x="207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78" name="Google Shape;678;p11"/>
          <p:cNvGrpSpPr/>
          <p:nvPr/>
        </p:nvGrpSpPr>
        <p:grpSpPr>
          <a:xfrm rot="5400000">
            <a:off x="6027816" y="6137858"/>
            <a:ext cx="143589" cy="814428"/>
            <a:chOff x="5052300" y="-1560100"/>
            <a:chExt cx="53650" cy="304300"/>
          </a:xfrm>
        </p:grpSpPr>
        <p:sp>
          <p:nvSpPr>
            <p:cNvPr id="679" name="Google Shape;679;p11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" name="Google Shape;680;p11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" name="Google Shape;681;p11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" name="Google Shape;682;p11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" name="Google Shape;683;p11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" name="Google Shape;684;p11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" name="Google Shape;685;p11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" name="Google Shape;686;p11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" name="Google Shape;687;p11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62756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7821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91" name="Google Shape;691;p13"/>
          <p:cNvSpPr txBox="1">
            <a:spLocks noGrp="1"/>
          </p:cNvSpPr>
          <p:nvPr>
            <p:ph type="subTitle" idx="1"/>
          </p:nvPr>
        </p:nvSpPr>
        <p:spPr>
          <a:xfrm>
            <a:off x="960000" y="5007167"/>
            <a:ext cx="2256000" cy="9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Amiko"/>
                <a:ea typeface="Amiko"/>
                <a:cs typeface="Amiko"/>
                <a:sym typeface="Amik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2" name="Google Shape;692;p13"/>
          <p:cNvSpPr txBox="1">
            <a:spLocks noGrp="1"/>
          </p:cNvSpPr>
          <p:nvPr>
            <p:ph type="title" idx="2" hasCustomPrompt="1"/>
          </p:nvPr>
        </p:nvSpPr>
        <p:spPr>
          <a:xfrm>
            <a:off x="959933" y="1949100"/>
            <a:ext cx="2256000" cy="596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93" name="Google Shape;693;p13"/>
          <p:cNvSpPr txBox="1">
            <a:spLocks noGrp="1"/>
          </p:cNvSpPr>
          <p:nvPr>
            <p:ph type="subTitle" idx="3"/>
          </p:nvPr>
        </p:nvSpPr>
        <p:spPr>
          <a:xfrm>
            <a:off x="960000" y="3374000"/>
            <a:ext cx="2256000" cy="16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94" name="Google Shape;694;p13"/>
          <p:cNvSpPr txBox="1">
            <a:spLocks noGrp="1"/>
          </p:cNvSpPr>
          <p:nvPr>
            <p:ph type="subTitle" idx="4"/>
          </p:nvPr>
        </p:nvSpPr>
        <p:spPr>
          <a:xfrm>
            <a:off x="3631949" y="5007167"/>
            <a:ext cx="2256000" cy="9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Amiko"/>
                <a:ea typeface="Amiko"/>
                <a:cs typeface="Amiko"/>
                <a:sym typeface="Amik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5" name="Google Shape;695;p13"/>
          <p:cNvSpPr txBox="1">
            <a:spLocks noGrp="1"/>
          </p:cNvSpPr>
          <p:nvPr>
            <p:ph type="title" idx="5" hasCustomPrompt="1"/>
          </p:nvPr>
        </p:nvSpPr>
        <p:spPr>
          <a:xfrm>
            <a:off x="3631949" y="1949100"/>
            <a:ext cx="2256000" cy="596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96" name="Google Shape;696;p13"/>
          <p:cNvSpPr txBox="1">
            <a:spLocks noGrp="1"/>
          </p:cNvSpPr>
          <p:nvPr>
            <p:ph type="subTitle" idx="6"/>
          </p:nvPr>
        </p:nvSpPr>
        <p:spPr>
          <a:xfrm>
            <a:off x="3631945" y="3374000"/>
            <a:ext cx="2256000" cy="16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97" name="Google Shape;697;p13"/>
          <p:cNvSpPr txBox="1">
            <a:spLocks noGrp="1"/>
          </p:cNvSpPr>
          <p:nvPr>
            <p:ph type="subTitle" idx="7"/>
          </p:nvPr>
        </p:nvSpPr>
        <p:spPr>
          <a:xfrm>
            <a:off x="6303967" y="5007167"/>
            <a:ext cx="2256000" cy="9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Amiko"/>
                <a:ea typeface="Amiko"/>
                <a:cs typeface="Amiko"/>
                <a:sym typeface="Amik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8" name="Google Shape;698;p13"/>
          <p:cNvSpPr txBox="1">
            <a:spLocks noGrp="1"/>
          </p:cNvSpPr>
          <p:nvPr>
            <p:ph type="title" idx="8" hasCustomPrompt="1"/>
          </p:nvPr>
        </p:nvSpPr>
        <p:spPr>
          <a:xfrm>
            <a:off x="6303967" y="1949100"/>
            <a:ext cx="2256000" cy="596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99" name="Google Shape;699;p13"/>
          <p:cNvSpPr txBox="1">
            <a:spLocks noGrp="1"/>
          </p:cNvSpPr>
          <p:nvPr>
            <p:ph type="subTitle" idx="9"/>
          </p:nvPr>
        </p:nvSpPr>
        <p:spPr>
          <a:xfrm>
            <a:off x="6303957" y="3374000"/>
            <a:ext cx="2256000" cy="16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00" name="Google Shape;700;p13"/>
          <p:cNvSpPr txBox="1">
            <a:spLocks noGrp="1"/>
          </p:cNvSpPr>
          <p:nvPr>
            <p:ph type="subTitle" idx="13"/>
          </p:nvPr>
        </p:nvSpPr>
        <p:spPr>
          <a:xfrm>
            <a:off x="8975983" y="5007167"/>
            <a:ext cx="2256000" cy="9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Amiko"/>
                <a:ea typeface="Amiko"/>
                <a:cs typeface="Amiko"/>
                <a:sym typeface="Amik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1" name="Google Shape;701;p13"/>
          <p:cNvSpPr txBox="1">
            <a:spLocks noGrp="1"/>
          </p:cNvSpPr>
          <p:nvPr>
            <p:ph type="title" idx="14" hasCustomPrompt="1"/>
          </p:nvPr>
        </p:nvSpPr>
        <p:spPr>
          <a:xfrm>
            <a:off x="8975983" y="1949100"/>
            <a:ext cx="2256000" cy="596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02" name="Google Shape;702;p13"/>
          <p:cNvSpPr txBox="1">
            <a:spLocks noGrp="1"/>
          </p:cNvSpPr>
          <p:nvPr>
            <p:ph type="subTitle" idx="15"/>
          </p:nvPr>
        </p:nvSpPr>
        <p:spPr>
          <a:xfrm>
            <a:off x="8975971" y="3374000"/>
            <a:ext cx="2256000" cy="16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03" name="Google Shape;703;p13"/>
          <p:cNvGrpSpPr/>
          <p:nvPr/>
        </p:nvGrpSpPr>
        <p:grpSpPr>
          <a:xfrm>
            <a:off x="1868609" y="6429712"/>
            <a:ext cx="1387580" cy="187749"/>
            <a:chOff x="3541575" y="3743138"/>
            <a:chExt cx="518450" cy="70150"/>
          </a:xfrm>
        </p:grpSpPr>
        <p:sp>
          <p:nvSpPr>
            <p:cNvPr id="704" name="Google Shape;704;p13"/>
            <p:cNvSpPr/>
            <p:nvPr/>
          </p:nvSpPr>
          <p:spPr>
            <a:xfrm>
              <a:off x="366395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6" y="1"/>
                    <a:pt x="1" y="151"/>
                    <a:pt x="1" y="358"/>
                  </a:cubicBezTo>
                  <a:cubicBezTo>
                    <a:pt x="1" y="551"/>
                    <a:pt x="166" y="701"/>
                    <a:pt x="358" y="701"/>
                  </a:cubicBezTo>
                  <a:cubicBezTo>
                    <a:pt x="551" y="701"/>
                    <a:pt x="716" y="551"/>
                    <a:pt x="716" y="358"/>
                  </a:cubicBezTo>
                  <a:cubicBezTo>
                    <a:pt x="716" y="151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" name="Google Shape;705;p13"/>
            <p:cNvSpPr/>
            <p:nvPr/>
          </p:nvSpPr>
          <p:spPr>
            <a:xfrm>
              <a:off x="3720350" y="3768938"/>
              <a:ext cx="17550" cy="17550"/>
            </a:xfrm>
            <a:custGeom>
              <a:avLst/>
              <a:gdLst/>
              <a:ahLst/>
              <a:cxnLst/>
              <a:rect l="l" t="t" r="r" b="b"/>
              <a:pathLst>
                <a:path w="702" h="702" extrusionOk="0">
                  <a:moveTo>
                    <a:pt x="358" y="1"/>
                  </a:moveTo>
                  <a:cubicBezTo>
                    <a:pt x="152" y="1"/>
                    <a:pt x="0" y="151"/>
                    <a:pt x="0" y="358"/>
                  </a:cubicBezTo>
                  <a:cubicBezTo>
                    <a:pt x="0" y="551"/>
                    <a:pt x="152" y="701"/>
                    <a:pt x="358" y="701"/>
                  </a:cubicBezTo>
                  <a:cubicBezTo>
                    <a:pt x="550" y="701"/>
                    <a:pt x="702" y="551"/>
                    <a:pt x="702" y="358"/>
                  </a:cubicBezTo>
                  <a:cubicBezTo>
                    <a:pt x="702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" name="Google Shape;706;p13"/>
            <p:cNvSpPr/>
            <p:nvPr/>
          </p:nvSpPr>
          <p:spPr>
            <a:xfrm>
              <a:off x="377640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5" y="1"/>
                    <a:pt x="0" y="151"/>
                    <a:pt x="0" y="358"/>
                  </a:cubicBezTo>
                  <a:cubicBezTo>
                    <a:pt x="0" y="551"/>
                    <a:pt x="165" y="701"/>
                    <a:pt x="358" y="701"/>
                  </a:cubicBezTo>
                  <a:cubicBezTo>
                    <a:pt x="550" y="701"/>
                    <a:pt x="715" y="551"/>
                    <a:pt x="715" y="358"/>
                  </a:cubicBezTo>
                  <a:cubicBezTo>
                    <a:pt x="715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7" name="Google Shape;707;p13"/>
            <p:cNvSpPr/>
            <p:nvPr/>
          </p:nvSpPr>
          <p:spPr>
            <a:xfrm>
              <a:off x="3832775" y="3768938"/>
              <a:ext cx="17525" cy="17550"/>
            </a:xfrm>
            <a:custGeom>
              <a:avLst/>
              <a:gdLst/>
              <a:ahLst/>
              <a:cxnLst/>
              <a:rect l="l" t="t" r="r" b="b"/>
              <a:pathLst>
                <a:path w="701" h="702" extrusionOk="0">
                  <a:moveTo>
                    <a:pt x="343" y="1"/>
                  </a:moveTo>
                  <a:cubicBezTo>
                    <a:pt x="151" y="1"/>
                    <a:pt x="0" y="151"/>
                    <a:pt x="0" y="358"/>
                  </a:cubicBezTo>
                  <a:cubicBezTo>
                    <a:pt x="0" y="551"/>
                    <a:pt x="151" y="701"/>
                    <a:pt x="343" y="701"/>
                  </a:cubicBezTo>
                  <a:cubicBezTo>
                    <a:pt x="550" y="701"/>
                    <a:pt x="701" y="551"/>
                    <a:pt x="701" y="358"/>
                  </a:cubicBezTo>
                  <a:cubicBezTo>
                    <a:pt x="701" y="151"/>
                    <a:pt x="550" y="1"/>
                    <a:pt x="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8" name="Google Shape;708;p13"/>
            <p:cNvSpPr/>
            <p:nvPr/>
          </p:nvSpPr>
          <p:spPr>
            <a:xfrm>
              <a:off x="3541575" y="3743138"/>
              <a:ext cx="518450" cy="70150"/>
            </a:xfrm>
            <a:custGeom>
              <a:avLst/>
              <a:gdLst/>
              <a:ahLst/>
              <a:cxnLst/>
              <a:rect l="l" t="t" r="r" b="b"/>
              <a:pathLst>
                <a:path w="20738" h="2806" extrusionOk="0">
                  <a:moveTo>
                    <a:pt x="20504" y="235"/>
                  </a:moveTo>
                  <a:lnTo>
                    <a:pt x="20504" y="2558"/>
                  </a:lnTo>
                  <a:lnTo>
                    <a:pt x="235" y="2558"/>
                  </a:lnTo>
                  <a:lnTo>
                    <a:pt x="235" y="235"/>
                  </a:lnTo>
                  <a:close/>
                  <a:moveTo>
                    <a:pt x="1" y="1"/>
                  </a:moveTo>
                  <a:lnTo>
                    <a:pt x="1" y="2806"/>
                  </a:lnTo>
                  <a:lnTo>
                    <a:pt x="20737" y="2806"/>
                  </a:lnTo>
                  <a:lnTo>
                    <a:pt x="207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09" name="Google Shape;709;p13"/>
          <p:cNvGrpSpPr/>
          <p:nvPr/>
        </p:nvGrpSpPr>
        <p:grpSpPr>
          <a:xfrm>
            <a:off x="11663503" y="2555174"/>
            <a:ext cx="143589" cy="814428"/>
            <a:chOff x="5052300" y="-1560100"/>
            <a:chExt cx="53650" cy="304300"/>
          </a:xfrm>
        </p:grpSpPr>
        <p:sp>
          <p:nvSpPr>
            <p:cNvPr id="710" name="Google Shape;710;p13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1" name="Google Shape;711;p13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2" name="Google Shape;712;p13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3" name="Google Shape;713;p13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4" name="Google Shape;714;p13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5" name="Google Shape;715;p13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6" name="Google Shape;716;p13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7" name="Google Shape;717;p13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8" name="Google Shape;718;p13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19" name="Google Shape;719;p13"/>
          <p:cNvGrpSpPr/>
          <p:nvPr/>
        </p:nvGrpSpPr>
        <p:grpSpPr>
          <a:xfrm>
            <a:off x="11480396" y="4735401"/>
            <a:ext cx="509787" cy="1374264"/>
            <a:chOff x="2641575" y="875188"/>
            <a:chExt cx="190475" cy="513475"/>
          </a:xfrm>
        </p:grpSpPr>
        <p:sp>
          <p:nvSpPr>
            <p:cNvPr id="720" name="Google Shape;720;p13"/>
            <p:cNvSpPr/>
            <p:nvPr/>
          </p:nvSpPr>
          <p:spPr>
            <a:xfrm>
              <a:off x="2641575" y="875188"/>
              <a:ext cx="190475" cy="185150"/>
            </a:xfrm>
            <a:custGeom>
              <a:avLst/>
              <a:gdLst/>
              <a:ahLst/>
              <a:cxnLst/>
              <a:rect l="l" t="t" r="r" b="b"/>
              <a:pathLst>
                <a:path w="7619" h="7406" extrusionOk="0">
                  <a:moveTo>
                    <a:pt x="3796" y="173"/>
                  </a:moveTo>
                  <a:cubicBezTo>
                    <a:pt x="3975" y="173"/>
                    <a:pt x="4140" y="187"/>
                    <a:pt x="4305" y="200"/>
                  </a:cubicBezTo>
                  <a:cubicBezTo>
                    <a:pt x="5240" y="338"/>
                    <a:pt x="6065" y="820"/>
                    <a:pt x="6628" y="1575"/>
                  </a:cubicBezTo>
                  <a:cubicBezTo>
                    <a:pt x="7206" y="2332"/>
                    <a:pt x="7440" y="3267"/>
                    <a:pt x="7316" y="4202"/>
                  </a:cubicBezTo>
                  <a:cubicBezTo>
                    <a:pt x="7178" y="5137"/>
                    <a:pt x="6698" y="5962"/>
                    <a:pt x="5941" y="6526"/>
                  </a:cubicBezTo>
                  <a:cubicBezTo>
                    <a:pt x="5317" y="7003"/>
                    <a:pt x="4570" y="7246"/>
                    <a:pt x="3802" y="7246"/>
                  </a:cubicBezTo>
                  <a:cubicBezTo>
                    <a:pt x="3640" y="7246"/>
                    <a:pt x="3478" y="7235"/>
                    <a:pt x="3315" y="7213"/>
                  </a:cubicBezTo>
                  <a:cubicBezTo>
                    <a:pt x="2380" y="7076"/>
                    <a:pt x="1555" y="6595"/>
                    <a:pt x="990" y="5838"/>
                  </a:cubicBezTo>
                  <a:cubicBezTo>
                    <a:pt x="413" y="5082"/>
                    <a:pt x="180" y="4147"/>
                    <a:pt x="303" y="3212"/>
                  </a:cubicBezTo>
                  <a:cubicBezTo>
                    <a:pt x="440" y="2277"/>
                    <a:pt x="922" y="1452"/>
                    <a:pt x="1678" y="888"/>
                  </a:cubicBezTo>
                  <a:cubicBezTo>
                    <a:pt x="2297" y="420"/>
                    <a:pt x="3040" y="173"/>
                    <a:pt x="3796" y="173"/>
                  </a:cubicBezTo>
                  <a:close/>
                  <a:moveTo>
                    <a:pt x="3823" y="1"/>
                  </a:moveTo>
                  <a:cubicBezTo>
                    <a:pt x="1994" y="1"/>
                    <a:pt x="403" y="1334"/>
                    <a:pt x="138" y="3198"/>
                  </a:cubicBezTo>
                  <a:cubicBezTo>
                    <a:pt x="0" y="4175"/>
                    <a:pt x="262" y="5151"/>
                    <a:pt x="853" y="5935"/>
                  </a:cubicBezTo>
                  <a:cubicBezTo>
                    <a:pt x="1445" y="6733"/>
                    <a:pt x="2311" y="7241"/>
                    <a:pt x="3287" y="7378"/>
                  </a:cubicBezTo>
                  <a:cubicBezTo>
                    <a:pt x="3466" y="7393"/>
                    <a:pt x="3645" y="7406"/>
                    <a:pt x="3823" y="7406"/>
                  </a:cubicBezTo>
                  <a:cubicBezTo>
                    <a:pt x="4621" y="7406"/>
                    <a:pt x="5391" y="7158"/>
                    <a:pt x="6038" y="6663"/>
                  </a:cubicBezTo>
                  <a:cubicBezTo>
                    <a:pt x="6835" y="6072"/>
                    <a:pt x="7343" y="5206"/>
                    <a:pt x="7481" y="4230"/>
                  </a:cubicBezTo>
                  <a:cubicBezTo>
                    <a:pt x="7618" y="3240"/>
                    <a:pt x="7358" y="2263"/>
                    <a:pt x="6766" y="1480"/>
                  </a:cubicBezTo>
                  <a:cubicBezTo>
                    <a:pt x="6175" y="695"/>
                    <a:pt x="5308" y="173"/>
                    <a:pt x="4333" y="35"/>
                  </a:cubicBezTo>
                  <a:cubicBezTo>
                    <a:pt x="4161" y="12"/>
                    <a:pt x="3991" y="1"/>
                    <a:pt x="3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1" name="Google Shape;721;p13"/>
            <p:cNvSpPr/>
            <p:nvPr/>
          </p:nvSpPr>
          <p:spPr>
            <a:xfrm>
              <a:off x="2664625" y="900838"/>
              <a:ext cx="143025" cy="134050"/>
            </a:xfrm>
            <a:custGeom>
              <a:avLst/>
              <a:gdLst/>
              <a:ahLst/>
              <a:cxnLst/>
              <a:rect l="l" t="t" r="r" b="b"/>
              <a:pathLst>
                <a:path w="5721" h="5362" extrusionOk="0">
                  <a:moveTo>
                    <a:pt x="2856" y="0"/>
                  </a:moveTo>
                  <a:cubicBezTo>
                    <a:pt x="1547" y="0"/>
                    <a:pt x="395" y="966"/>
                    <a:pt x="206" y="2309"/>
                  </a:cubicBezTo>
                  <a:cubicBezTo>
                    <a:pt x="0" y="3767"/>
                    <a:pt x="1031" y="5129"/>
                    <a:pt x="2489" y="5335"/>
                  </a:cubicBezTo>
                  <a:cubicBezTo>
                    <a:pt x="2615" y="5352"/>
                    <a:pt x="2741" y="5361"/>
                    <a:pt x="2865" y="5361"/>
                  </a:cubicBezTo>
                  <a:cubicBezTo>
                    <a:pt x="4184" y="5361"/>
                    <a:pt x="5326" y="4384"/>
                    <a:pt x="5514" y="3052"/>
                  </a:cubicBezTo>
                  <a:cubicBezTo>
                    <a:pt x="5721" y="1581"/>
                    <a:pt x="4703" y="234"/>
                    <a:pt x="3231" y="27"/>
                  </a:cubicBezTo>
                  <a:cubicBezTo>
                    <a:pt x="3105" y="9"/>
                    <a:pt x="2980" y="0"/>
                    <a:pt x="28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2" name="Google Shape;722;p13"/>
            <p:cNvSpPr/>
            <p:nvPr/>
          </p:nvSpPr>
          <p:spPr>
            <a:xfrm>
              <a:off x="2705175" y="938063"/>
              <a:ext cx="63300" cy="59625"/>
            </a:xfrm>
            <a:custGeom>
              <a:avLst/>
              <a:gdLst/>
              <a:ahLst/>
              <a:cxnLst/>
              <a:rect l="l" t="t" r="r" b="b"/>
              <a:pathLst>
                <a:path w="2532" h="2385" extrusionOk="0">
                  <a:moveTo>
                    <a:pt x="1279" y="0"/>
                  </a:moveTo>
                  <a:cubicBezTo>
                    <a:pt x="692" y="0"/>
                    <a:pt x="172" y="432"/>
                    <a:pt x="83" y="1027"/>
                  </a:cubicBezTo>
                  <a:cubicBezTo>
                    <a:pt x="1" y="1673"/>
                    <a:pt x="454" y="2278"/>
                    <a:pt x="1101" y="2375"/>
                  </a:cubicBezTo>
                  <a:cubicBezTo>
                    <a:pt x="1152" y="2381"/>
                    <a:pt x="1203" y="2385"/>
                    <a:pt x="1253" y="2385"/>
                  </a:cubicBezTo>
                  <a:cubicBezTo>
                    <a:pt x="1839" y="2385"/>
                    <a:pt x="2359" y="1952"/>
                    <a:pt x="2449" y="1357"/>
                  </a:cubicBezTo>
                  <a:cubicBezTo>
                    <a:pt x="2531" y="710"/>
                    <a:pt x="2077" y="105"/>
                    <a:pt x="1431" y="10"/>
                  </a:cubicBezTo>
                  <a:cubicBezTo>
                    <a:pt x="1380" y="3"/>
                    <a:pt x="1329" y="0"/>
                    <a:pt x="1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3" name="Google Shape;723;p13"/>
            <p:cNvSpPr/>
            <p:nvPr/>
          </p:nvSpPr>
          <p:spPr>
            <a:xfrm>
              <a:off x="2734750" y="1056563"/>
              <a:ext cx="3100" cy="310425"/>
            </a:xfrm>
            <a:custGeom>
              <a:avLst/>
              <a:gdLst/>
              <a:ahLst/>
              <a:cxnLst/>
              <a:rect l="l" t="t" r="r" b="b"/>
              <a:pathLst>
                <a:path w="124" h="12417" extrusionOk="0">
                  <a:moveTo>
                    <a:pt x="0" y="0"/>
                  </a:moveTo>
                  <a:lnTo>
                    <a:pt x="0" y="12417"/>
                  </a:lnTo>
                  <a:lnTo>
                    <a:pt x="124" y="12417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4" name="Google Shape;724;p13"/>
            <p:cNvSpPr/>
            <p:nvPr/>
          </p:nvSpPr>
          <p:spPr>
            <a:xfrm>
              <a:off x="2721325" y="1362838"/>
              <a:ext cx="29950" cy="25825"/>
            </a:xfrm>
            <a:custGeom>
              <a:avLst/>
              <a:gdLst/>
              <a:ahLst/>
              <a:cxnLst/>
              <a:rect l="l" t="t" r="r" b="b"/>
              <a:pathLst>
                <a:path w="1198" h="1033" extrusionOk="0">
                  <a:moveTo>
                    <a:pt x="1" y="1"/>
                  </a:moveTo>
                  <a:lnTo>
                    <a:pt x="592" y="1033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25" name="Google Shape;725;p13"/>
          <p:cNvGrpSpPr/>
          <p:nvPr/>
        </p:nvGrpSpPr>
        <p:grpSpPr>
          <a:xfrm>
            <a:off x="166477" y="6482140"/>
            <a:ext cx="865816" cy="82901"/>
            <a:chOff x="535975" y="2992338"/>
            <a:chExt cx="323500" cy="30975"/>
          </a:xfrm>
        </p:grpSpPr>
        <p:sp>
          <p:nvSpPr>
            <p:cNvPr id="726" name="Google Shape;726;p13"/>
            <p:cNvSpPr/>
            <p:nvPr/>
          </p:nvSpPr>
          <p:spPr>
            <a:xfrm>
              <a:off x="535975" y="2992338"/>
              <a:ext cx="30950" cy="30975"/>
            </a:xfrm>
            <a:custGeom>
              <a:avLst/>
              <a:gdLst/>
              <a:ahLst/>
              <a:cxnLst/>
              <a:rect l="l" t="t" r="r" b="b"/>
              <a:pathLst>
                <a:path w="1238" h="1239" extrusionOk="0">
                  <a:moveTo>
                    <a:pt x="618" y="0"/>
                  </a:moveTo>
                  <a:cubicBezTo>
                    <a:pt x="275" y="0"/>
                    <a:pt x="0" y="275"/>
                    <a:pt x="0" y="620"/>
                  </a:cubicBezTo>
                  <a:cubicBezTo>
                    <a:pt x="0" y="963"/>
                    <a:pt x="275" y="1238"/>
                    <a:pt x="618" y="1238"/>
                  </a:cubicBezTo>
                  <a:cubicBezTo>
                    <a:pt x="963" y="1238"/>
                    <a:pt x="1238" y="963"/>
                    <a:pt x="1238" y="620"/>
                  </a:cubicBezTo>
                  <a:cubicBezTo>
                    <a:pt x="1238" y="275"/>
                    <a:pt x="963" y="0"/>
                    <a:pt x="6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7" name="Google Shape;727;p13"/>
            <p:cNvSpPr/>
            <p:nvPr/>
          </p:nvSpPr>
          <p:spPr>
            <a:xfrm>
              <a:off x="633600" y="2992338"/>
              <a:ext cx="30950" cy="30975"/>
            </a:xfrm>
            <a:custGeom>
              <a:avLst/>
              <a:gdLst/>
              <a:ahLst/>
              <a:cxnLst/>
              <a:rect l="l" t="t" r="r" b="b"/>
              <a:pathLst>
                <a:path w="1238" h="1239" extrusionOk="0">
                  <a:moveTo>
                    <a:pt x="619" y="0"/>
                  </a:moveTo>
                  <a:cubicBezTo>
                    <a:pt x="275" y="0"/>
                    <a:pt x="0" y="275"/>
                    <a:pt x="0" y="620"/>
                  </a:cubicBezTo>
                  <a:cubicBezTo>
                    <a:pt x="0" y="963"/>
                    <a:pt x="275" y="1238"/>
                    <a:pt x="619" y="1238"/>
                  </a:cubicBezTo>
                  <a:cubicBezTo>
                    <a:pt x="963" y="1238"/>
                    <a:pt x="1238" y="963"/>
                    <a:pt x="1238" y="620"/>
                  </a:cubicBezTo>
                  <a:cubicBezTo>
                    <a:pt x="1238" y="275"/>
                    <a:pt x="963" y="0"/>
                    <a:pt x="6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8" name="Google Shape;728;p13"/>
            <p:cNvSpPr/>
            <p:nvPr/>
          </p:nvSpPr>
          <p:spPr>
            <a:xfrm>
              <a:off x="731225" y="2992338"/>
              <a:ext cx="30600" cy="30975"/>
            </a:xfrm>
            <a:custGeom>
              <a:avLst/>
              <a:gdLst/>
              <a:ahLst/>
              <a:cxnLst/>
              <a:rect l="l" t="t" r="r" b="b"/>
              <a:pathLst>
                <a:path w="1224" h="1239" extrusionOk="0">
                  <a:moveTo>
                    <a:pt x="619" y="0"/>
                  </a:moveTo>
                  <a:cubicBezTo>
                    <a:pt x="276" y="0"/>
                    <a:pt x="1" y="275"/>
                    <a:pt x="1" y="620"/>
                  </a:cubicBezTo>
                  <a:cubicBezTo>
                    <a:pt x="1" y="963"/>
                    <a:pt x="276" y="1238"/>
                    <a:pt x="619" y="1238"/>
                  </a:cubicBezTo>
                  <a:cubicBezTo>
                    <a:pt x="949" y="1238"/>
                    <a:pt x="1224" y="963"/>
                    <a:pt x="1224" y="620"/>
                  </a:cubicBezTo>
                  <a:cubicBezTo>
                    <a:pt x="1224" y="275"/>
                    <a:pt x="949" y="0"/>
                    <a:pt x="6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13"/>
            <p:cNvSpPr/>
            <p:nvPr/>
          </p:nvSpPr>
          <p:spPr>
            <a:xfrm>
              <a:off x="828850" y="2992338"/>
              <a:ext cx="30625" cy="30975"/>
            </a:xfrm>
            <a:custGeom>
              <a:avLst/>
              <a:gdLst/>
              <a:ahLst/>
              <a:cxnLst/>
              <a:rect l="l" t="t" r="r" b="b"/>
              <a:pathLst>
                <a:path w="1225" h="1239" extrusionOk="0">
                  <a:moveTo>
                    <a:pt x="606" y="0"/>
                  </a:moveTo>
                  <a:cubicBezTo>
                    <a:pt x="276" y="0"/>
                    <a:pt x="1" y="275"/>
                    <a:pt x="1" y="620"/>
                  </a:cubicBezTo>
                  <a:cubicBezTo>
                    <a:pt x="1" y="963"/>
                    <a:pt x="276" y="1238"/>
                    <a:pt x="606" y="1238"/>
                  </a:cubicBezTo>
                  <a:cubicBezTo>
                    <a:pt x="949" y="1238"/>
                    <a:pt x="1224" y="963"/>
                    <a:pt x="1224" y="620"/>
                  </a:cubicBezTo>
                  <a:cubicBezTo>
                    <a:pt x="1224" y="275"/>
                    <a:pt x="949" y="0"/>
                    <a:pt x="6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30" name="Google Shape;730;p13"/>
          <p:cNvGrpSpPr/>
          <p:nvPr/>
        </p:nvGrpSpPr>
        <p:grpSpPr>
          <a:xfrm>
            <a:off x="-10" y="2"/>
            <a:ext cx="3325227" cy="521764"/>
            <a:chOff x="1202525" y="4995863"/>
            <a:chExt cx="1242425" cy="194950"/>
          </a:xfrm>
        </p:grpSpPr>
        <p:sp>
          <p:nvSpPr>
            <p:cNvPr id="731" name="Google Shape;731;p13"/>
            <p:cNvSpPr/>
            <p:nvPr/>
          </p:nvSpPr>
          <p:spPr>
            <a:xfrm>
              <a:off x="21183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13"/>
            <p:cNvSpPr/>
            <p:nvPr/>
          </p:nvSpPr>
          <p:spPr>
            <a:xfrm>
              <a:off x="21991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6" y="234"/>
                  </a:moveTo>
                  <a:lnTo>
                    <a:pt x="2186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13"/>
            <p:cNvSpPr/>
            <p:nvPr/>
          </p:nvSpPr>
          <p:spPr>
            <a:xfrm>
              <a:off x="2279925" y="5074938"/>
              <a:ext cx="60875" cy="115875"/>
            </a:xfrm>
            <a:custGeom>
              <a:avLst/>
              <a:gdLst/>
              <a:ahLst/>
              <a:cxnLst/>
              <a:rect l="l" t="t" r="r" b="b"/>
              <a:pathLst>
                <a:path w="2435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35" y="4635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13"/>
            <p:cNvSpPr/>
            <p:nvPr/>
          </p:nvSpPr>
          <p:spPr>
            <a:xfrm>
              <a:off x="23610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73" y="234"/>
                  </a:moveTo>
                  <a:lnTo>
                    <a:pt x="2173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1" y="0"/>
                  </a:moveTo>
                  <a:lnTo>
                    <a:pt x="1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13"/>
            <p:cNvSpPr/>
            <p:nvPr/>
          </p:nvSpPr>
          <p:spPr>
            <a:xfrm>
              <a:off x="21757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0" y="0"/>
                  </a:moveTo>
                  <a:lnTo>
                    <a:pt x="0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13"/>
            <p:cNvSpPr/>
            <p:nvPr/>
          </p:nvSpPr>
          <p:spPr>
            <a:xfrm>
              <a:off x="2256900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13"/>
            <p:cNvSpPr/>
            <p:nvPr/>
          </p:nvSpPr>
          <p:spPr>
            <a:xfrm>
              <a:off x="2337675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13"/>
            <p:cNvSpPr/>
            <p:nvPr/>
          </p:nvSpPr>
          <p:spPr>
            <a:xfrm>
              <a:off x="24184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13"/>
            <p:cNvSpPr/>
            <p:nvPr/>
          </p:nvSpPr>
          <p:spPr>
            <a:xfrm>
              <a:off x="1202525" y="4995863"/>
              <a:ext cx="921350" cy="139950"/>
            </a:xfrm>
            <a:custGeom>
              <a:avLst/>
              <a:gdLst/>
              <a:ahLst/>
              <a:cxnLst/>
              <a:rect l="l" t="t" r="r" b="b"/>
              <a:pathLst>
                <a:path w="36854" h="5598" extrusionOk="0">
                  <a:moveTo>
                    <a:pt x="208" y="0"/>
                  </a:moveTo>
                  <a:lnTo>
                    <a:pt x="1" y="138"/>
                  </a:lnTo>
                  <a:lnTo>
                    <a:pt x="3741" y="5543"/>
                  </a:lnTo>
                  <a:lnTo>
                    <a:pt x="3768" y="5598"/>
                  </a:lnTo>
                  <a:lnTo>
                    <a:pt x="36853" y="5598"/>
                  </a:lnTo>
                  <a:lnTo>
                    <a:pt x="36853" y="5363"/>
                  </a:lnTo>
                  <a:lnTo>
                    <a:pt x="3906" y="5363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40" name="Google Shape;740;p13"/>
          <p:cNvGrpSpPr/>
          <p:nvPr/>
        </p:nvGrpSpPr>
        <p:grpSpPr>
          <a:xfrm rot="5400000">
            <a:off x="-1596459" y="3529187"/>
            <a:ext cx="5108000" cy="1117752"/>
            <a:chOff x="1858125" y="4081513"/>
            <a:chExt cx="1482700" cy="324450"/>
          </a:xfrm>
        </p:grpSpPr>
        <p:sp>
          <p:nvSpPr>
            <p:cNvPr id="741" name="Google Shape;741;p13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13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13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13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13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13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48" name="Google Shape;748;p13"/>
          <p:cNvGrpSpPr/>
          <p:nvPr/>
        </p:nvGrpSpPr>
        <p:grpSpPr>
          <a:xfrm>
            <a:off x="10156424" y="6228265"/>
            <a:ext cx="2027353" cy="795857"/>
            <a:chOff x="3162050" y="485288"/>
            <a:chExt cx="912400" cy="358150"/>
          </a:xfrm>
        </p:grpSpPr>
        <p:sp>
          <p:nvSpPr>
            <p:cNvPr id="749" name="Google Shape;749;p13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13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51" name="Google Shape;751;p13"/>
          <p:cNvGrpSpPr/>
          <p:nvPr/>
        </p:nvGrpSpPr>
        <p:grpSpPr>
          <a:xfrm>
            <a:off x="8559955" y="6359900"/>
            <a:ext cx="1163271" cy="329392"/>
            <a:chOff x="1788000" y="2921988"/>
            <a:chExt cx="595775" cy="168700"/>
          </a:xfrm>
        </p:grpSpPr>
        <p:sp>
          <p:nvSpPr>
            <p:cNvPr id="752" name="Google Shape;752;p13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58" name="Google Shape;758;p13"/>
          <p:cNvGrpSpPr/>
          <p:nvPr/>
        </p:nvGrpSpPr>
        <p:grpSpPr>
          <a:xfrm flipH="1">
            <a:off x="9896017" y="237972"/>
            <a:ext cx="1910984" cy="997997"/>
            <a:chOff x="2114900" y="3510863"/>
            <a:chExt cx="573800" cy="299675"/>
          </a:xfrm>
        </p:grpSpPr>
        <p:sp>
          <p:nvSpPr>
            <p:cNvPr id="759" name="Google Shape;759;p13"/>
            <p:cNvSpPr/>
            <p:nvPr/>
          </p:nvSpPr>
          <p:spPr>
            <a:xfrm>
              <a:off x="2114900" y="3762763"/>
              <a:ext cx="47825" cy="47775"/>
            </a:xfrm>
            <a:custGeom>
              <a:avLst/>
              <a:gdLst/>
              <a:ahLst/>
              <a:cxnLst/>
              <a:rect l="l" t="t" r="r" b="b"/>
              <a:pathLst>
                <a:path w="1913" h="1911" extrusionOk="0">
                  <a:moveTo>
                    <a:pt x="950" y="165"/>
                  </a:moveTo>
                  <a:cubicBezTo>
                    <a:pt x="1390" y="165"/>
                    <a:pt x="1748" y="523"/>
                    <a:pt x="1748" y="963"/>
                  </a:cubicBezTo>
                  <a:cubicBezTo>
                    <a:pt x="1748" y="1403"/>
                    <a:pt x="1390" y="1746"/>
                    <a:pt x="950" y="1746"/>
                  </a:cubicBezTo>
                  <a:cubicBezTo>
                    <a:pt x="523" y="1746"/>
                    <a:pt x="166" y="1403"/>
                    <a:pt x="166" y="963"/>
                  </a:cubicBezTo>
                  <a:cubicBezTo>
                    <a:pt x="166" y="523"/>
                    <a:pt x="523" y="165"/>
                    <a:pt x="950" y="165"/>
                  </a:cubicBezTo>
                  <a:close/>
                  <a:moveTo>
                    <a:pt x="950" y="0"/>
                  </a:moveTo>
                  <a:cubicBezTo>
                    <a:pt x="428" y="0"/>
                    <a:pt x="1" y="426"/>
                    <a:pt x="1" y="963"/>
                  </a:cubicBezTo>
                  <a:cubicBezTo>
                    <a:pt x="1" y="1485"/>
                    <a:pt x="428" y="1911"/>
                    <a:pt x="950" y="1911"/>
                  </a:cubicBezTo>
                  <a:cubicBezTo>
                    <a:pt x="1486" y="1911"/>
                    <a:pt x="1913" y="1485"/>
                    <a:pt x="1913" y="963"/>
                  </a:cubicBezTo>
                  <a:cubicBezTo>
                    <a:pt x="1913" y="426"/>
                    <a:pt x="1486" y="0"/>
                    <a:pt x="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2129700" y="3777888"/>
              <a:ext cx="18225" cy="17900"/>
            </a:xfrm>
            <a:custGeom>
              <a:avLst/>
              <a:gdLst/>
              <a:ahLst/>
              <a:cxnLst/>
              <a:rect l="l" t="t" r="r" b="b"/>
              <a:pathLst>
                <a:path w="729" h="716" extrusionOk="0">
                  <a:moveTo>
                    <a:pt x="358" y="0"/>
                  </a:moveTo>
                  <a:cubicBezTo>
                    <a:pt x="166" y="0"/>
                    <a:pt x="1" y="151"/>
                    <a:pt x="1" y="358"/>
                  </a:cubicBezTo>
                  <a:cubicBezTo>
                    <a:pt x="1" y="550"/>
                    <a:pt x="166" y="715"/>
                    <a:pt x="358" y="715"/>
                  </a:cubicBezTo>
                  <a:cubicBezTo>
                    <a:pt x="564" y="715"/>
                    <a:pt x="729" y="550"/>
                    <a:pt x="729" y="358"/>
                  </a:cubicBezTo>
                  <a:cubicBezTo>
                    <a:pt x="729" y="151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2136575" y="3524513"/>
              <a:ext cx="536650" cy="259575"/>
            </a:xfrm>
            <a:custGeom>
              <a:avLst/>
              <a:gdLst/>
              <a:ahLst/>
              <a:cxnLst/>
              <a:rect l="l" t="t" r="r" b="b"/>
              <a:pathLst>
                <a:path w="21466" h="10383" extrusionOk="0">
                  <a:moveTo>
                    <a:pt x="21355" y="0"/>
                  </a:moveTo>
                  <a:lnTo>
                    <a:pt x="16873" y="4057"/>
                  </a:lnTo>
                  <a:lnTo>
                    <a:pt x="1" y="4057"/>
                  </a:lnTo>
                  <a:lnTo>
                    <a:pt x="1" y="10383"/>
                  </a:lnTo>
                  <a:lnTo>
                    <a:pt x="179" y="10383"/>
                  </a:lnTo>
                  <a:lnTo>
                    <a:pt x="179" y="4222"/>
                  </a:lnTo>
                  <a:lnTo>
                    <a:pt x="16942" y="4222"/>
                  </a:lnTo>
                  <a:lnTo>
                    <a:pt x="21466" y="124"/>
                  </a:lnTo>
                  <a:lnTo>
                    <a:pt x="213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2653950" y="3510863"/>
              <a:ext cx="34750" cy="31400"/>
            </a:xfrm>
            <a:custGeom>
              <a:avLst/>
              <a:gdLst/>
              <a:ahLst/>
              <a:cxnLst/>
              <a:rect l="l" t="t" r="r" b="b"/>
              <a:pathLst>
                <a:path w="1390" h="1256" extrusionOk="0">
                  <a:moveTo>
                    <a:pt x="686" y="1"/>
                  </a:moveTo>
                  <a:cubicBezTo>
                    <a:pt x="538" y="1"/>
                    <a:pt x="390" y="53"/>
                    <a:pt x="275" y="161"/>
                  </a:cubicBezTo>
                  <a:cubicBezTo>
                    <a:pt x="15" y="395"/>
                    <a:pt x="0" y="794"/>
                    <a:pt x="235" y="1041"/>
                  </a:cubicBezTo>
                  <a:cubicBezTo>
                    <a:pt x="361" y="1183"/>
                    <a:pt x="532" y="1256"/>
                    <a:pt x="703" y="1256"/>
                  </a:cubicBezTo>
                  <a:cubicBezTo>
                    <a:pt x="849" y="1256"/>
                    <a:pt x="995" y="1203"/>
                    <a:pt x="1115" y="1096"/>
                  </a:cubicBezTo>
                  <a:cubicBezTo>
                    <a:pt x="1376" y="863"/>
                    <a:pt x="1390" y="464"/>
                    <a:pt x="1156" y="203"/>
                  </a:cubicBezTo>
                  <a:cubicBezTo>
                    <a:pt x="1031" y="70"/>
                    <a:pt x="858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2167175" y="3619388"/>
              <a:ext cx="18250" cy="17900"/>
            </a:xfrm>
            <a:custGeom>
              <a:avLst/>
              <a:gdLst/>
              <a:ahLst/>
              <a:cxnLst/>
              <a:rect l="l" t="t" r="r" b="b"/>
              <a:pathLst>
                <a:path w="730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29" y="565"/>
                    <a:pt x="729" y="358"/>
                  </a:cubicBezTo>
                  <a:cubicBezTo>
                    <a:pt x="729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2224225" y="3619388"/>
              <a:ext cx="18275" cy="17900"/>
            </a:xfrm>
            <a:custGeom>
              <a:avLst/>
              <a:gdLst/>
              <a:ahLst/>
              <a:cxnLst/>
              <a:rect l="l" t="t" r="r" b="b"/>
              <a:pathLst>
                <a:path w="731" h="716" extrusionOk="0">
                  <a:moveTo>
                    <a:pt x="373" y="0"/>
                  </a:moveTo>
                  <a:cubicBezTo>
                    <a:pt x="166" y="0"/>
                    <a:pt x="1" y="165"/>
                    <a:pt x="1" y="358"/>
                  </a:cubicBezTo>
                  <a:cubicBezTo>
                    <a:pt x="1" y="565"/>
                    <a:pt x="166" y="715"/>
                    <a:pt x="373" y="715"/>
                  </a:cubicBezTo>
                  <a:cubicBezTo>
                    <a:pt x="565" y="715"/>
                    <a:pt x="730" y="565"/>
                    <a:pt x="730" y="358"/>
                  </a:cubicBezTo>
                  <a:cubicBezTo>
                    <a:pt x="730" y="165"/>
                    <a:pt x="565" y="0"/>
                    <a:pt x="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2281650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51" y="0"/>
                    <a:pt x="1" y="165"/>
                    <a:pt x="1" y="358"/>
                  </a:cubicBezTo>
                  <a:cubicBezTo>
                    <a:pt x="1" y="565"/>
                    <a:pt x="151" y="715"/>
                    <a:pt x="358" y="715"/>
                  </a:cubicBezTo>
                  <a:cubicBezTo>
                    <a:pt x="551" y="715"/>
                    <a:pt x="716" y="565"/>
                    <a:pt x="716" y="358"/>
                  </a:cubicBezTo>
                  <a:cubicBezTo>
                    <a:pt x="716" y="165"/>
                    <a:pt x="551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2338725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15" y="565"/>
                    <a:pt x="715" y="358"/>
                  </a:cubicBezTo>
                  <a:cubicBezTo>
                    <a:pt x="715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708218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14"/>
          <p:cNvSpPr txBox="1">
            <a:spLocks noGrp="1"/>
          </p:cNvSpPr>
          <p:nvPr>
            <p:ph type="title"/>
          </p:nvPr>
        </p:nvSpPr>
        <p:spPr>
          <a:xfrm>
            <a:off x="950967" y="4263167"/>
            <a:ext cx="4810800" cy="709200"/>
          </a:xfrm>
          <a:prstGeom prst="rect">
            <a:avLst/>
          </a:prstGeom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769" name="Google Shape;769;p14"/>
          <p:cNvSpPr txBox="1">
            <a:spLocks noGrp="1"/>
          </p:cNvSpPr>
          <p:nvPr>
            <p:ph type="subTitle" idx="1"/>
          </p:nvPr>
        </p:nvSpPr>
        <p:spPr>
          <a:xfrm>
            <a:off x="950967" y="719333"/>
            <a:ext cx="6539600" cy="340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grpSp>
        <p:nvGrpSpPr>
          <p:cNvPr id="770" name="Google Shape;770;p14"/>
          <p:cNvGrpSpPr/>
          <p:nvPr/>
        </p:nvGrpSpPr>
        <p:grpSpPr>
          <a:xfrm rot="5400000">
            <a:off x="219079" y="2723120"/>
            <a:ext cx="491387" cy="83771"/>
            <a:chOff x="935075" y="2661288"/>
            <a:chExt cx="183600" cy="31300"/>
          </a:xfrm>
        </p:grpSpPr>
        <p:sp>
          <p:nvSpPr>
            <p:cNvPr id="771" name="Google Shape;771;p14"/>
            <p:cNvSpPr/>
            <p:nvPr/>
          </p:nvSpPr>
          <p:spPr>
            <a:xfrm>
              <a:off x="935075" y="2661288"/>
              <a:ext cx="31325" cy="31300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20" y="1"/>
                  </a:moveTo>
                  <a:cubicBezTo>
                    <a:pt x="275" y="1"/>
                    <a:pt x="0" y="276"/>
                    <a:pt x="0" y="619"/>
                  </a:cubicBezTo>
                  <a:cubicBezTo>
                    <a:pt x="0" y="977"/>
                    <a:pt x="275" y="1252"/>
                    <a:pt x="620" y="1252"/>
                  </a:cubicBezTo>
                  <a:cubicBezTo>
                    <a:pt x="963" y="1252"/>
                    <a:pt x="1252" y="977"/>
                    <a:pt x="1252" y="619"/>
                  </a:cubicBezTo>
                  <a:cubicBezTo>
                    <a:pt x="1252" y="276"/>
                    <a:pt x="963" y="1"/>
                    <a:pt x="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14"/>
            <p:cNvSpPr/>
            <p:nvPr/>
          </p:nvSpPr>
          <p:spPr>
            <a:xfrm>
              <a:off x="949875" y="2674688"/>
              <a:ext cx="153675" cy="4150"/>
            </a:xfrm>
            <a:custGeom>
              <a:avLst/>
              <a:gdLst/>
              <a:ahLst/>
              <a:cxnLst/>
              <a:rect l="l" t="t" r="r" b="b"/>
              <a:pathLst>
                <a:path w="6147" h="166" extrusionOk="0">
                  <a:moveTo>
                    <a:pt x="0" y="1"/>
                  </a:moveTo>
                  <a:lnTo>
                    <a:pt x="0" y="166"/>
                  </a:lnTo>
                  <a:lnTo>
                    <a:pt x="6146" y="166"/>
                  </a:lnTo>
                  <a:lnTo>
                    <a:pt x="6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14"/>
            <p:cNvSpPr/>
            <p:nvPr/>
          </p:nvSpPr>
          <p:spPr>
            <a:xfrm>
              <a:off x="1087025" y="2661288"/>
              <a:ext cx="31650" cy="31300"/>
            </a:xfrm>
            <a:custGeom>
              <a:avLst/>
              <a:gdLst/>
              <a:ahLst/>
              <a:cxnLst/>
              <a:rect l="l" t="t" r="r" b="b"/>
              <a:pathLst>
                <a:path w="1266" h="1252" extrusionOk="0">
                  <a:moveTo>
                    <a:pt x="633" y="1"/>
                  </a:moveTo>
                  <a:cubicBezTo>
                    <a:pt x="290" y="1"/>
                    <a:pt x="0" y="276"/>
                    <a:pt x="0" y="619"/>
                  </a:cubicBezTo>
                  <a:cubicBezTo>
                    <a:pt x="0" y="977"/>
                    <a:pt x="290" y="1252"/>
                    <a:pt x="633" y="1252"/>
                  </a:cubicBezTo>
                  <a:cubicBezTo>
                    <a:pt x="977" y="1252"/>
                    <a:pt x="1265" y="977"/>
                    <a:pt x="1265" y="619"/>
                  </a:cubicBezTo>
                  <a:cubicBezTo>
                    <a:pt x="1265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74" name="Google Shape;774;p14"/>
          <p:cNvGrpSpPr/>
          <p:nvPr/>
        </p:nvGrpSpPr>
        <p:grpSpPr>
          <a:xfrm rot="5400000">
            <a:off x="-397862" y="976472"/>
            <a:ext cx="1725275" cy="329397"/>
            <a:chOff x="4029725" y="2424788"/>
            <a:chExt cx="644625" cy="123075"/>
          </a:xfrm>
        </p:grpSpPr>
        <p:sp>
          <p:nvSpPr>
            <p:cNvPr id="775" name="Google Shape;775;p14"/>
            <p:cNvSpPr/>
            <p:nvPr/>
          </p:nvSpPr>
          <p:spPr>
            <a:xfrm>
              <a:off x="4029725" y="2424788"/>
              <a:ext cx="644625" cy="123075"/>
            </a:xfrm>
            <a:custGeom>
              <a:avLst/>
              <a:gdLst/>
              <a:ahLst/>
              <a:cxnLst/>
              <a:rect l="l" t="t" r="r" b="b"/>
              <a:pathLst>
                <a:path w="25785" h="4923" extrusionOk="0">
                  <a:moveTo>
                    <a:pt x="1" y="0"/>
                  </a:moveTo>
                  <a:lnTo>
                    <a:pt x="1" y="3108"/>
                  </a:lnTo>
                  <a:lnTo>
                    <a:pt x="1294" y="4923"/>
                  </a:lnTo>
                  <a:lnTo>
                    <a:pt x="25785" y="4923"/>
                  </a:lnTo>
                  <a:lnTo>
                    <a:pt x="25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14"/>
            <p:cNvSpPr/>
            <p:nvPr/>
          </p:nvSpPr>
          <p:spPr>
            <a:xfrm>
              <a:off x="4530625" y="2452288"/>
              <a:ext cx="8275" cy="32325"/>
            </a:xfrm>
            <a:custGeom>
              <a:avLst/>
              <a:gdLst/>
              <a:ahLst/>
              <a:cxnLst/>
              <a:rect l="l" t="t" r="r" b="b"/>
              <a:pathLst>
                <a:path w="331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31" y="1293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14"/>
            <p:cNvSpPr/>
            <p:nvPr/>
          </p:nvSpPr>
          <p:spPr>
            <a:xfrm>
              <a:off x="454782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14"/>
            <p:cNvSpPr/>
            <p:nvPr/>
          </p:nvSpPr>
          <p:spPr>
            <a:xfrm>
              <a:off x="4565000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14"/>
            <p:cNvSpPr/>
            <p:nvPr/>
          </p:nvSpPr>
          <p:spPr>
            <a:xfrm>
              <a:off x="4582200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14"/>
            <p:cNvSpPr/>
            <p:nvPr/>
          </p:nvSpPr>
          <p:spPr>
            <a:xfrm>
              <a:off x="4599375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14"/>
            <p:cNvSpPr/>
            <p:nvPr/>
          </p:nvSpPr>
          <p:spPr>
            <a:xfrm>
              <a:off x="46165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14"/>
            <p:cNvSpPr/>
            <p:nvPr/>
          </p:nvSpPr>
          <p:spPr>
            <a:xfrm>
              <a:off x="46337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14"/>
            <p:cNvSpPr/>
            <p:nvPr/>
          </p:nvSpPr>
          <p:spPr>
            <a:xfrm>
              <a:off x="4097800" y="2489413"/>
              <a:ext cx="26150" cy="26150"/>
            </a:xfrm>
            <a:custGeom>
              <a:avLst/>
              <a:gdLst/>
              <a:ahLst/>
              <a:cxnLst/>
              <a:rect l="l" t="t" r="r" b="b"/>
              <a:pathLst>
                <a:path w="1046" h="1046" extrusionOk="0">
                  <a:moveTo>
                    <a:pt x="523" y="0"/>
                  </a:moveTo>
                  <a:cubicBezTo>
                    <a:pt x="235" y="0"/>
                    <a:pt x="1" y="233"/>
                    <a:pt x="1" y="523"/>
                  </a:cubicBezTo>
                  <a:cubicBezTo>
                    <a:pt x="1" y="811"/>
                    <a:pt x="235" y="1045"/>
                    <a:pt x="523" y="1045"/>
                  </a:cubicBezTo>
                  <a:cubicBezTo>
                    <a:pt x="813" y="1045"/>
                    <a:pt x="1046" y="811"/>
                    <a:pt x="1046" y="523"/>
                  </a:cubicBezTo>
                  <a:cubicBezTo>
                    <a:pt x="1046" y="233"/>
                    <a:pt x="813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14"/>
            <p:cNvSpPr/>
            <p:nvPr/>
          </p:nvSpPr>
          <p:spPr>
            <a:xfrm>
              <a:off x="4136675" y="2489413"/>
              <a:ext cx="26475" cy="26150"/>
            </a:xfrm>
            <a:custGeom>
              <a:avLst/>
              <a:gdLst/>
              <a:ahLst/>
              <a:cxnLst/>
              <a:rect l="l" t="t" r="r" b="b"/>
              <a:pathLst>
                <a:path w="1059" h="1046" extrusionOk="0">
                  <a:moveTo>
                    <a:pt x="523" y="0"/>
                  </a:moveTo>
                  <a:cubicBezTo>
                    <a:pt x="233" y="0"/>
                    <a:pt x="0" y="233"/>
                    <a:pt x="0" y="523"/>
                  </a:cubicBezTo>
                  <a:cubicBezTo>
                    <a:pt x="0" y="811"/>
                    <a:pt x="233" y="1045"/>
                    <a:pt x="523" y="1045"/>
                  </a:cubicBezTo>
                  <a:cubicBezTo>
                    <a:pt x="825" y="1045"/>
                    <a:pt x="1058" y="811"/>
                    <a:pt x="1058" y="523"/>
                  </a:cubicBezTo>
                  <a:cubicBezTo>
                    <a:pt x="1058" y="233"/>
                    <a:pt x="825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14"/>
            <p:cNvSpPr/>
            <p:nvPr/>
          </p:nvSpPr>
          <p:spPr>
            <a:xfrm>
              <a:off x="4175500" y="2489413"/>
              <a:ext cx="26500" cy="26150"/>
            </a:xfrm>
            <a:custGeom>
              <a:avLst/>
              <a:gdLst/>
              <a:ahLst/>
              <a:cxnLst/>
              <a:rect l="l" t="t" r="r" b="b"/>
              <a:pathLst>
                <a:path w="1060" h="1046" extrusionOk="0">
                  <a:moveTo>
                    <a:pt x="537" y="0"/>
                  </a:moveTo>
                  <a:cubicBezTo>
                    <a:pt x="248" y="0"/>
                    <a:pt x="0" y="233"/>
                    <a:pt x="0" y="523"/>
                  </a:cubicBezTo>
                  <a:cubicBezTo>
                    <a:pt x="0" y="811"/>
                    <a:pt x="248" y="1045"/>
                    <a:pt x="537" y="1045"/>
                  </a:cubicBezTo>
                  <a:cubicBezTo>
                    <a:pt x="825" y="1045"/>
                    <a:pt x="1060" y="811"/>
                    <a:pt x="1060" y="523"/>
                  </a:cubicBezTo>
                  <a:cubicBezTo>
                    <a:pt x="1060" y="233"/>
                    <a:pt x="825" y="0"/>
                    <a:pt x="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14"/>
            <p:cNvSpPr/>
            <p:nvPr/>
          </p:nvSpPr>
          <p:spPr>
            <a:xfrm>
              <a:off x="4123925" y="2502463"/>
              <a:ext cx="12775" cy="25"/>
            </a:xfrm>
            <a:custGeom>
              <a:avLst/>
              <a:gdLst/>
              <a:ahLst/>
              <a:cxnLst/>
              <a:rect l="l" t="t" r="r" b="b"/>
              <a:pathLst>
                <a:path w="511" h="1" extrusionOk="0">
                  <a:moveTo>
                    <a:pt x="51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14"/>
            <p:cNvSpPr/>
            <p:nvPr/>
          </p:nvSpPr>
          <p:spPr>
            <a:xfrm>
              <a:off x="4163125" y="2502463"/>
              <a:ext cx="12400" cy="25"/>
            </a:xfrm>
            <a:custGeom>
              <a:avLst/>
              <a:gdLst/>
              <a:ahLst/>
              <a:cxnLst/>
              <a:rect l="l" t="t" r="r" b="b"/>
              <a:pathLst>
                <a:path w="496" h="1" extrusionOk="0">
                  <a:moveTo>
                    <a:pt x="495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14"/>
            <p:cNvSpPr/>
            <p:nvPr/>
          </p:nvSpPr>
          <p:spPr>
            <a:xfrm>
              <a:off x="4200600" y="2502463"/>
              <a:ext cx="12725" cy="25"/>
            </a:xfrm>
            <a:custGeom>
              <a:avLst/>
              <a:gdLst/>
              <a:ahLst/>
              <a:cxnLst/>
              <a:rect l="l" t="t" r="r" b="b"/>
              <a:pathLst>
                <a:path w="509" h="1" extrusionOk="0">
                  <a:moveTo>
                    <a:pt x="50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89" name="Google Shape;789;p14"/>
          <p:cNvGrpSpPr/>
          <p:nvPr/>
        </p:nvGrpSpPr>
        <p:grpSpPr>
          <a:xfrm>
            <a:off x="3744303" y="6216923"/>
            <a:ext cx="4179972" cy="521739"/>
            <a:chOff x="584425" y="719288"/>
            <a:chExt cx="1551125" cy="193600"/>
          </a:xfrm>
        </p:grpSpPr>
        <p:sp>
          <p:nvSpPr>
            <p:cNvPr id="790" name="Google Shape;790;p14"/>
            <p:cNvSpPr/>
            <p:nvPr/>
          </p:nvSpPr>
          <p:spPr>
            <a:xfrm>
              <a:off x="584425" y="744413"/>
              <a:ext cx="22700" cy="22350"/>
            </a:xfrm>
            <a:custGeom>
              <a:avLst/>
              <a:gdLst/>
              <a:ahLst/>
              <a:cxnLst/>
              <a:rect l="l" t="t" r="r" b="b"/>
              <a:pathLst>
                <a:path w="908" h="894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701"/>
                    <a:pt x="207" y="893"/>
                    <a:pt x="455" y="893"/>
                  </a:cubicBezTo>
                  <a:cubicBezTo>
                    <a:pt x="702" y="893"/>
                    <a:pt x="908" y="701"/>
                    <a:pt x="908" y="440"/>
                  </a:cubicBezTo>
                  <a:cubicBezTo>
                    <a:pt x="908" y="193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14"/>
            <p:cNvSpPr/>
            <p:nvPr/>
          </p:nvSpPr>
          <p:spPr>
            <a:xfrm>
              <a:off x="595100" y="754038"/>
              <a:ext cx="662825" cy="3100"/>
            </a:xfrm>
            <a:custGeom>
              <a:avLst/>
              <a:gdLst/>
              <a:ahLst/>
              <a:cxnLst/>
              <a:rect l="l" t="t" r="r" b="b"/>
              <a:pathLst>
                <a:path w="2651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6512" y="123"/>
                  </a:lnTo>
                  <a:lnTo>
                    <a:pt x="265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14"/>
            <p:cNvSpPr/>
            <p:nvPr/>
          </p:nvSpPr>
          <p:spPr>
            <a:xfrm>
              <a:off x="881450" y="808688"/>
              <a:ext cx="22375" cy="22700"/>
            </a:xfrm>
            <a:custGeom>
              <a:avLst/>
              <a:gdLst/>
              <a:ahLst/>
              <a:cxnLst/>
              <a:rect l="l" t="t" r="r" b="b"/>
              <a:pathLst>
                <a:path w="895" h="908" extrusionOk="0">
                  <a:moveTo>
                    <a:pt x="455" y="0"/>
                  </a:moveTo>
                  <a:cubicBezTo>
                    <a:pt x="207" y="0"/>
                    <a:pt x="0" y="207"/>
                    <a:pt x="0" y="454"/>
                  </a:cubicBezTo>
                  <a:cubicBezTo>
                    <a:pt x="0" y="702"/>
                    <a:pt x="207" y="908"/>
                    <a:pt x="455" y="908"/>
                  </a:cubicBezTo>
                  <a:cubicBezTo>
                    <a:pt x="702" y="908"/>
                    <a:pt x="895" y="702"/>
                    <a:pt x="895" y="454"/>
                  </a:cubicBezTo>
                  <a:cubicBezTo>
                    <a:pt x="895" y="207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14"/>
            <p:cNvSpPr/>
            <p:nvPr/>
          </p:nvSpPr>
          <p:spPr>
            <a:xfrm>
              <a:off x="892125" y="818663"/>
              <a:ext cx="365800" cy="3100"/>
            </a:xfrm>
            <a:custGeom>
              <a:avLst/>
              <a:gdLst/>
              <a:ahLst/>
              <a:cxnLst/>
              <a:rect l="l" t="t" r="r" b="b"/>
              <a:pathLst>
                <a:path w="14632" h="124" extrusionOk="0">
                  <a:moveTo>
                    <a:pt x="0" y="0"/>
                  </a:moveTo>
                  <a:lnTo>
                    <a:pt x="0" y="124"/>
                  </a:lnTo>
                  <a:lnTo>
                    <a:pt x="14631" y="124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14"/>
            <p:cNvSpPr/>
            <p:nvPr/>
          </p:nvSpPr>
          <p:spPr>
            <a:xfrm>
              <a:off x="1253775" y="719288"/>
              <a:ext cx="261975" cy="193600"/>
            </a:xfrm>
            <a:custGeom>
              <a:avLst/>
              <a:gdLst/>
              <a:ahLst/>
              <a:cxnLst/>
              <a:rect l="l" t="t" r="r" b="b"/>
              <a:pathLst>
                <a:path w="10479" h="7744" extrusionOk="0">
                  <a:moveTo>
                    <a:pt x="10354" y="125"/>
                  </a:moveTo>
                  <a:lnTo>
                    <a:pt x="10354" y="7619"/>
                  </a:lnTo>
                  <a:lnTo>
                    <a:pt x="123" y="7619"/>
                  </a:lnTo>
                  <a:lnTo>
                    <a:pt x="123" y="125"/>
                  </a:lnTo>
                  <a:close/>
                  <a:moveTo>
                    <a:pt x="0" y="1"/>
                  </a:moveTo>
                  <a:lnTo>
                    <a:pt x="0" y="7743"/>
                  </a:lnTo>
                  <a:lnTo>
                    <a:pt x="10478" y="7743"/>
                  </a:lnTo>
                  <a:lnTo>
                    <a:pt x="10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5" name="Google Shape;795;p14"/>
            <p:cNvSpPr/>
            <p:nvPr/>
          </p:nvSpPr>
          <p:spPr>
            <a:xfrm>
              <a:off x="13177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6" name="Google Shape;796;p14"/>
            <p:cNvSpPr/>
            <p:nvPr/>
          </p:nvSpPr>
          <p:spPr>
            <a:xfrm>
              <a:off x="13428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14"/>
            <p:cNvSpPr/>
            <p:nvPr/>
          </p:nvSpPr>
          <p:spPr>
            <a:xfrm>
              <a:off x="13679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14"/>
            <p:cNvSpPr/>
            <p:nvPr/>
          </p:nvSpPr>
          <p:spPr>
            <a:xfrm>
              <a:off x="13929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14"/>
            <p:cNvSpPr/>
            <p:nvPr/>
          </p:nvSpPr>
          <p:spPr>
            <a:xfrm>
              <a:off x="14181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14"/>
            <p:cNvSpPr/>
            <p:nvPr/>
          </p:nvSpPr>
          <p:spPr>
            <a:xfrm>
              <a:off x="14431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14"/>
            <p:cNvSpPr/>
            <p:nvPr/>
          </p:nvSpPr>
          <p:spPr>
            <a:xfrm>
              <a:off x="14682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2" name="Google Shape;802;p14"/>
            <p:cNvSpPr/>
            <p:nvPr/>
          </p:nvSpPr>
          <p:spPr>
            <a:xfrm>
              <a:off x="1514350" y="754038"/>
              <a:ext cx="610575" cy="3100"/>
            </a:xfrm>
            <a:custGeom>
              <a:avLst/>
              <a:gdLst/>
              <a:ahLst/>
              <a:cxnLst/>
              <a:rect l="l" t="t" r="r" b="b"/>
              <a:pathLst>
                <a:path w="2442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4422" y="123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3" name="Google Shape;803;p14"/>
            <p:cNvSpPr/>
            <p:nvPr/>
          </p:nvSpPr>
          <p:spPr>
            <a:xfrm>
              <a:off x="2113200" y="74441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1" y="193"/>
                    <a:pt x="1" y="440"/>
                  </a:cubicBezTo>
                  <a:cubicBezTo>
                    <a:pt x="1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04" name="Google Shape;804;p14"/>
          <p:cNvGrpSpPr/>
          <p:nvPr/>
        </p:nvGrpSpPr>
        <p:grpSpPr>
          <a:xfrm rot="10800000" flipH="1">
            <a:off x="353850" y="5994315"/>
            <a:ext cx="221817" cy="965292"/>
            <a:chOff x="1270600" y="4032263"/>
            <a:chExt cx="82875" cy="360650"/>
          </a:xfrm>
        </p:grpSpPr>
        <p:sp>
          <p:nvSpPr>
            <p:cNvPr id="805" name="Google Shape;805;p14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6" name="Google Shape;806;p14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14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14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09" name="Google Shape;809;p14"/>
          <p:cNvGrpSpPr/>
          <p:nvPr/>
        </p:nvGrpSpPr>
        <p:grpSpPr>
          <a:xfrm rot="5400000" flipH="1">
            <a:off x="-717343" y="3953398"/>
            <a:ext cx="2027353" cy="795857"/>
            <a:chOff x="3162050" y="485288"/>
            <a:chExt cx="912400" cy="358150"/>
          </a:xfrm>
        </p:grpSpPr>
        <p:sp>
          <p:nvSpPr>
            <p:cNvPr id="810" name="Google Shape;810;p14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1" name="Google Shape;811;p14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12" name="Google Shape;812;p14"/>
          <p:cNvGrpSpPr/>
          <p:nvPr/>
        </p:nvGrpSpPr>
        <p:grpSpPr>
          <a:xfrm>
            <a:off x="1251555" y="6313100"/>
            <a:ext cx="1163271" cy="329392"/>
            <a:chOff x="1788000" y="2921988"/>
            <a:chExt cx="595775" cy="168700"/>
          </a:xfrm>
        </p:grpSpPr>
        <p:sp>
          <p:nvSpPr>
            <p:cNvPr id="813" name="Google Shape;813;p14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14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14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14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14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14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19" name="Google Shape;819;p14"/>
          <p:cNvGrpSpPr/>
          <p:nvPr/>
        </p:nvGrpSpPr>
        <p:grpSpPr>
          <a:xfrm flipH="1">
            <a:off x="7933331" y="-75556"/>
            <a:ext cx="2679000" cy="420339"/>
            <a:chOff x="1202525" y="4995863"/>
            <a:chExt cx="1242425" cy="194950"/>
          </a:xfrm>
        </p:grpSpPr>
        <p:sp>
          <p:nvSpPr>
            <p:cNvPr id="820" name="Google Shape;820;p14"/>
            <p:cNvSpPr/>
            <p:nvPr/>
          </p:nvSpPr>
          <p:spPr>
            <a:xfrm>
              <a:off x="1202525" y="4995863"/>
              <a:ext cx="921350" cy="139950"/>
            </a:xfrm>
            <a:custGeom>
              <a:avLst/>
              <a:gdLst/>
              <a:ahLst/>
              <a:cxnLst/>
              <a:rect l="l" t="t" r="r" b="b"/>
              <a:pathLst>
                <a:path w="36854" h="5598" extrusionOk="0">
                  <a:moveTo>
                    <a:pt x="208" y="0"/>
                  </a:moveTo>
                  <a:lnTo>
                    <a:pt x="1" y="138"/>
                  </a:lnTo>
                  <a:lnTo>
                    <a:pt x="3741" y="5543"/>
                  </a:lnTo>
                  <a:lnTo>
                    <a:pt x="3768" y="5598"/>
                  </a:lnTo>
                  <a:lnTo>
                    <a:pt x="36853" y="5598"/>
                  </a:lnTo>
                  <a:lnTo>
                    <a:pt x="36853" y="5363"/>
                  </a:lnTo>
                  <a:lnTo>
                    <a:pt x="3906" y="5363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14"/>
            <p:cNvSpPr/>
            <p:nvPr/>
          </p:nvSpPr>
          <p:spPr>
            <a:xfrm>
              <a:off x="23610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73" y="234"/>
                  </a:moveTo>
                  <a:lnTo>
                    <a:pt x="2173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1" y="0"/>
                  </a:moveTo>
                  <a:lnTo>
                    <a:pt x="1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14"/>
            <p:cNvSpPr/>
            <p:nvPr/>
          </p:nvSpPr>
          <p:spPr>
            <a:xfrm>
              <a:off x="2279925" y="5074938"/>
              <a:ext cx="60875" cy="115875"/>
            </a:xfrm>
            <a:custGeom>
              <a:avLst/>
              <a:gdLst/>
              <a:ahLst/>
              <a:cxnLst/>
              <a:rect l="l" t="t" r="r" b="b"/>
              <a:pathLst>
                <a:path w="2435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35" y="4635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3" name="Google Shape;823;p14"/>
            <p:cNvSpPr/>
            <p:nvPr/>
          </p:nvSpPr>
          <p:spPr>
            <a:xfrm>
              <a:off x="21991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6" y="234"/>
                  </a:moveTo>
                  <a:lnTo>
                    <a:pt x="2186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4" name="Google Shape;824;p14"/>
            <p:cNvSpPr/>
            <p:nvPr/>
          </p:nvSpPr>
          <p:spPr>
            <a:xfrm>
              <a:off x="21183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14"/>
            <p:cNvSpPr/>
            <p:nvPr/>
          </p:nvSpPr>
          <p:spPr>
            <a:xfrm>
              <a:off x="24184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14"/>
            <p:cNvSpPr/>
            <p:nvPr/>
          </p:nvSpPr>
          <p:spPr>
            <a:xfrm>
              <a:off x="2337675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14"/>
            <p:cNvSpPr/>
            <p:nvPr/>
          </p:nvSpPr>
          <p:spPr>
            <a:xfrm>
              <a:off x="2256900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14"/>
            <p:cNvSpPr/>
            <p:nvPr/>
          </p:nvSpPr>
          <p:spPr>
            <a:xfrm>
              <a:off x="21757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0" y="0"/>
                  </a:moveTo>
                  <a:lnTo>
                    <a:pt x="0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29" name="Google Shape;829;p14"/>
          <p:cNvGrpSpPr/>
          <p:nvPr/>
        </p:nvGrpSpPr>
        <p:grpSpPr>
          <a:xfrm rot="10800000">
            <a:off x="10866325" y="278539"/>
            <a:ext cx="1908995" cy="1725292"/>
            <a:chOff x="695800" y="1769188"/>
            <a:chExt cx="643250" cy="581350"/>
          </a:xfrm>
        </p:grpSpPr>
        <p:sp>
          <p:nvSpPr>
            <p:cNvPr id="830" name="Google Shape;830;p14"/>
            <p:cNvSpPr/>
            <p:nvPr/>
          </p:nvSpPr>
          <p:spPr>
            <a:xfrm>
              <a:off x="1307725" y="2319213"/>
              <a:ext cx="31325" cy="31325"/>
            </a:xfrm>
            <a:custGeom>
              <a:avLst/>
              <a:gdLst/>
              <a:ahLst/>
              <a:cxnLst/>
              <a:rect l="l" t="t" r="r" b="b"/>
              <a:pathLst>
                <a:path w="1253" h="1253" extrusionOk="0">
                  <a:moveTo>
                    <a:pt x="633" y="1"/>
                  </a:moveTo>
                  <a:cubicBezTo>
                    <a:pt x="276" y="1"/>
                    <a:pt x="1" y="276"/>
                    <a:pt x="1" y="620"/>
                  </a:cubicBezTo>
                  <a:cubicBezTo>
                    <a:pt x="1" y="964"/>
                    <a:pt x="276" y="1253"/>
                    <a:pt x="633" y="1253"/>
                  </a:cubicBezTo>
                  <a:cubicBezTo>
                    <a:pt x="977" y="1253"/>
                    <a:pt x="1252" y="964"/>
                    <a:pt x="1252" y="620"/>
                  </a:cubicBezTo>
                  <a:cubicBezTo>
                    <a:pt x="1252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14"/>
            <p:cNvSpPr/>
            <p:nvPr/>
          </p:nvSpPr>
          <p:spPr>
            <a:xfrm>
              <a:off x="1015525" y="2081338"/>
              <a:ext cx="22375" cy="22375"/>
            </a:xfrm>
            <a:custGeom>
              <a:avLst/>
              <a:gdLst/>
              <a:ahLst/>
              <a:cxnLst/>
              <a:rect l="l" t="t" r="r" b="b"/>
              <a:pathLst>
                <a:path w="895" h="895" extrusionOk="0">
                  <a:moveTo>
                    <a:pt x="455" y="0"/>
                  </a:moveTo>
                  <a:cubicBezTo>
                    <a:pt x="207" y="0"/>
                    <a:pt x="0" y="207"/>
                    <a:pt x="0" y="440"/>
                  </a:cubicBezTo>
                  <a:cubicBezTo>
                    <a:pt x="0" y="688"/>
                    <a:pt x="207" y="895"/>
                    <a:pt x="455" y="895"/>
                  </a:cubicBezTo>
                  <a:cubicBezTo>
                    <a:pt x="688" y="895"/>
                    <a:pt x="895" y="688"/>
                    <a:pt x="895" y="440"/>
                  </a:cubicBezTo>
                  <a:cubicBezTo>
                    <a:pt x="895" y="207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14"/>
            <p:cNvSpPr/>
            <p:nvPr/>
          </p:nvSpPr>
          <p:spPr>
            <a:xfrm>
              <a:off x="1015525" y="2011213"/>
              <a:ext cx="22375" cy="22025"/>
            </a:xfrm>
            <a:custGeom>
              <a:avLst/>
              <a:gdLst/>
              <a:ahLst/>
              <a:cxnLst/>
              <a:rect l="l" t="t" r="r" b="b"/>
              <a:pathLst>
                <a:path w="895" h="881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688"/>
                    <a:pt x="207" y="880"/>
                    <a:pt x="455" y="880"/>
                  </a:cubicBezTo>
                  <a:cubicBezTo>
                    <a:pt x="688" y="880"/>
                    <a:pt x="895" y="688"/>
                    <a:pt x="895" y="440"/>
                  </a:cubicBezTo>
                  <a:cubicBezTo>
                    <a:pt x="895" y="193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3" name="Google Shape;833;p14"/>
            <p:cNvSpPr/>
            <p:nvPr/>
          </p:nvSpPr>
          <p:spPr>
            <a:xfrm>
              <a:off x="1015525" y="1940738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55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688"/>
                    <a:pt x="207" y="894"/>
                    <a:pt x="455" y="894"/>
                  </a:cubicBezTo>
                  <a:cubicBezTo>
                    <a:pt x="688" y="894"/>
                    <a:pt x="895" y="688"/>
                    <a:pt x="895" y="454"/>
                  </a:cubicBezTo>
                  <a:cubicBezTo>
                    <a:pt x="895" y="206"/>
                    <a:pt x="688" y="1"/>
                    <a:pt x="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4" name="Google Shape;834;p14"/>
            <p:cNvSpPr/>
            <p:nvPr/>
          </p:nvSpPr>
          <p:spPr>
            <a:xfrm>
              <a:off x="727800" y="1795988"/>
              <a:ext cx="596450" cy="540800"/>
            </a:xfrm>
            <a:custGeom>
              <a:avLst/>
              <a:gdLst/>
              <a:ahLst/>
              <a:cxnLst/>
              <a:rect l="l" t="t" r="r" b="b"/>
              <a:pathLst>
                <a:path w="23858" h="21632" extrusionOk="0">
                  <a:moveTo>
                    <a:pt x="0" y="1"/>
                  </a:moveTo>
                  <a:lnTo>
                    <a:pt x="0" y="166"/>
                  </a:lnTo>
                  <a:lnTo>
                    <a:pt x="11894" y="166"/>
                  </a:lnTo>
                  <a:lnTo>
                    <a:pt x="11894" y="18372"/>
                  </a:lnTo>
                  <a:lnTo>
                    <a:pt x="14989" y="21632"/>
                  </a:lnTo>
                  <a:lnTo>
                    <a:pt x="23858" y="21632"/>
                  </a:lnTo>
                  <a:lnTo>
                    <a:pt x="23858" y="21467"/>
                  </a:lnTo>
                  <a:lnTo>
                    <a:pt x="15057" y="21467"/>
                  </a:lnTo>
                  <a:lnTo>
                    <a:pt x="12059" y="18304"/>
                  </a:lnTo>
                  <a:lnTo>
                    <a:pt x="120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5" name="Google Shape;835;p14"/>
            <p:cNvSpPr/>
            <p:nvPr/>
          </p:nvSpPr>
          <p:spPr>
            <a:xfrm>
              <a:off x="713675" y="1787063"/>
              <a:ext cx="22025" cy="22025"/>
            </a:xfrm>
            <a:custGeom>
              <a:avLst/>
              <a:gdLst/>
              <a:ahLst/>
              <a:cxnLst/>
              <a:rect l="l" t="t" r="r" b="b"/>
              <a:pathLst>
                <a:path w="881" h="881" extrusionOk="0">
                  <a:moveTo>
                    <a:pt x="441" y="0"/>
                  </a:moveTo>
                  <a:cubicBezTo>
                    <a:pt x="193" y="0"/>
                    <a:pt x="1" y="193"/>
                    <a:pt x="1" y="440"/>
                  </a:cubicBezTo>
                  <a:cubicBezTo>
                    <a:pt x="1" y="688"/>
                    <a:pt x="193" y="880"/>
                    <a:pt x="441" y="880"/>
                  </a:cubicBezTo>
                  <a:cubicBezTo>
                    <a:pt x="688" y="880"/>
                    <a:pt x="881" y="688"/>
                    <a:pt x="881" y="440"/>
                  </a:cubicBezTo>
                  <a:cubicBezTo>
                    <a:pt x="881" y="193"/>
                    <a:pt x="688" y="0"/>
                    <a:pt x="4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6" name="Google Shape;836;p14"/>
            <p:cNvSpPr/>
            <p:nvPr/>
          </p:nvSpPr>
          <p:spPr>
            <a:xfrm>
              <a:off x="695800" y="1769188"/>
              <a:ext cx="57775" cy="57775"/>
            </a:xfrm>
            <a:custGeom>
              <a:avLst/>
              <a:gdLst/>
              <a:ahLst/>
              <a:cxnLst/>
              <a:rect l="l" t="t" r="r" b="b"/>
              <a:pathLst>
                <a:path w="2311" h="2311" extrusionOk="0">
                  <a:moveTo>
                    <a:pt x="1156" y="165"/>
                  </a:moveTo>
                  <a:cubicBezTo>
                    <a:pt x="1706" y="165"/>
                    <a:pt x="2146" y="605"/>
                    <a:pt x="2146" y="1155"/>
                  </a:cubicBezTo>
                  <a:cubicBezTo>
                    <a:pt x="2146" y="1705"/>
                    <a:pt x="1706" y="2146"/>
                    <a:pt x="1156" y="2146"/>
                  </a:cubicBezTo>
                  <a:cubicBezTo>
                    <a:pt x="606" y="2146"/>
                    <a:pt x="166" y="1705"/>
                    <a:pt x="166" y="1155"/>
                  </a:cubicBezTo>
                  <a:cubicBezTo>
                    <a:pt x="166" y="605"/>
                    <a:pt x="606" y="165"/>
                    <a:pt x="1156" y="165"/>
                  </a:cubicBezTo>
                  <a:close/>
                  <a:moveTo>
                    <a:pt x="1156" y="0"/>
                  </a:moveTo>
                  <a:cubicBezTo>
                    <a:pt x="510" y="0"/>
                    <a:pt x="1" y="523"/>
                    <a:pt x="1" y="1155"/>
                  </a:cubicBezTo>
                  <a:cubicBezTo>
                    <a:pt x="1" y="1802"/>
                    <a:pt x="510" y="2311"/>
                    <a:pt x="1156" y="2311"/>
                  </a:cubicBezTo>
                  <a:cubicBezTo>
                    <a:pt x="1788" y="2311"/>
                    <a:pt x="2311" y="1802"/>
                    <a:pt x="2311" y="1155"/>
                  </a:cubicBezTo>
                  <a:cubicBezTo>
                    <a:pt x="2311" y="523"/>
                    <a:pt x="1788" y="0"/>
                    <a:pt x="11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37" name="Google Shape;837;p14"/>
          <p:cNvGrpSpPr/>
          <p:nvPr/>
        </p:nvGrpSpPr>
        <p:grpSpPr>
          <a:xfrm rot="5400000">
            <a:off x="1485383" y="-56875"/>
            <a:ext cx="143589" cy="814428"/>
            <a:chOff x="5052300" y="-1560100"/>
            <a:chExt cx="53650" cy="304300"/>
          </a:xfrm>
        </p:grpSpPr>
        <p:sp>
          <p:nvSpPr>
            <p:cNvPr id="838" name="Google Shape;838;p14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9" name="Google Shape;839;p14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0" name="Google Shape;840;p14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1" name="Google Shape;841;p14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2" name="Google Shape;842;p14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3" name="Google Shape;843;p14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4" name="Google Shape;844;p14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5" name="Google Shape;845;p14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6" name="Google Shape;846;p14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2692638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49" name="Google Shape;849;p15"/>
          <p:cNvGrpSpPr/>
          <p:nvPr/>
        </p:nvGrpSpPr>
        <p:grpSpPr>
          <a:xfrm rot="10800000">
            <a:off x="276558" y="5637672"/>
            <a:ext cx="291996" cy="1270449"/>
            <a:chOff x="1270600" y="4032263"/>
            <a:chExt cx="82875" cy="360650"/>
          </a:xfrm>
        </p:grpSpPr>
        <p:sp>
          <p:nvSpPr>
            <p:cNvPr id="850" name="Google Shape;850;p15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1" name="Google Shape;851;p15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2" name="Google Shape;852;p15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3" name="Google Shape;853;p15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54" name="Google Shape;854;p15"/>
          <p:cNvGrpSpPr/>
          <p:nvPr/>
        </p:nvGrpSpPr>
        <p:grpSpPr>
          <a:xfrm rot="10800000">
            <a:off x="9502326" y="330299"/>
            <a:ext cx="2732671" cy="255931"/>
            <a:chOff x="1900400" y="4763813"/>
            <a:chExt cx="1021025" cy="95625"/>
          </a:xfrm>
        </p:grpSpPr>
        <p:sp>
          <p:nvSpPr>
            <p:cNvPr id="855" name="Google Shape;855;p15"/>
            <p:cNvSpPr/>
            <p:nvPr/>
          </p:nvSpPr>
          <p:spPr>
            <a:xfrm>
              <a:off x="1900400" y="4763813"/>
              <a:ext cx="999375" cy="76000"/>
            </a:xfrm>
            <a:custGeom>
              <a:avLst/>
              <a:gdLst/>
              <a:ahLst/>
              <a:cxnLst/>
              <a:rect l="l" t="t" r="r" b="b"/>
              <a:pathLst>
                <a:path w="39975" h="3040" extrusionOk="0">
                  <a:moveTo>
                    <a:pt x="0" y="1"/>
                  </a:moveTo>
                  <a:lnTo>
                    <a:pt x="0" y="248"/>
                  </a:lnTo>
                  <a:lnTo>
                    <a:pt x="29167" y="248"/>
                  </a:lnTo>
                  <a:lnTo>
                    <a:pt x="35368" y="2916"/>
                  </a:lnTo>
                  <a:lnTo>
                    <a:pt x="39975" y="3039"/>
                  </a:lnTo>
                  <a:lnTo>
                    <a:pt x="39975" y="2806"/>
                  </a:lnTo>
                  <a:lnTo>
                    <a:pt x="35437" y="2696"/>
                  </a:lnTo>
                  <a:lnTo>
                    <a:pt x="292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6" name="Google Shape;856;p15"/>
            <p:cNvSpPr/>
            <p:nvPr/>
          </p:nvSpPr>
          <p:spPr>
            <a:xfrm>
              <a:off x="2875700" y="4814338"/>
              <a:ext cx="45725" cy="45100"/>
            </a:xfrm>
            <a:custGeom>
              <a:avLst/>
              <a:gdLst/>
              <a:ahLst/>
              <a:cxnLst/>
              <a:rect l="l" t="t" r="r" b="b"/>
              <a:pathLst>
                <a:path w="1829" h="1804" extrusionOk="0">
                  <a:moveTo>
                    <a:pt x="911" y="0"/>
                  </a:moveTo>
                  <a:cubicBezTo>
                    <a:pt x="427" y="0"/>
                    <a:pt x="28" y="381"/>
                    <a:pt x="14" y="881"/>
                  </a:cubicBezTo>
                  <a:cubicBezTo>
                    <a:pt x="0" y="1376"/>
                    <a:pt x="399" y="1788"/>
                    <a:pt x="894" y="1803"/>
                  </a:cubicBezTo>
                  <a:cubicBezTo>
                    <a:pt x="902" y="1803"/>
                    <a:pt x="910" y="1803"/>
                    <a:pt x="918" y="1803"/>
                  </a:cubicBezTo>
                  <a:cubicBezTo>
                    <a:pt x="1402" y="1803"/>
                    <a:pt x="1801" y="1410"/>
                    <a:pt x="1816" y="923"/>
                  </a:cubicBezTo>
                  <a:cubicBezTo>
                    <a:pt x="1829" y="428"/>
                    <a:pt x="1430" y="15"/>
                    <a:pt x="935" y="1"/>
                  </a:cubicBezTo>
                  <a:cubicBezTo>
                    <a:pt x="927" y="1"/>
                    <a:pt x="919" y="0"/>
                    <a:pt x="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57" name="Google Shape;857;p15"/>
          <p:cNvGrpSpPr/>
          <p:nvPr/>
        </p:nvGrpSpPr>
        <p:grpSpPr>
          <a:xfrm rot="-5400000">
            <a:off x="11761767" y="-78121"/>
            <a:ext cx="143589" cy="814428"/>
            <a:chOff x="5052300" y="-1560100"/>
            <a:chExt cx="53650" cy="304300"/>
          </a:xfrm>
        </p:grpSpPr>
        <p:sp>
          <p:nvSpPr>
            <p:cNvPr id="858" name="Google Shape;858;p15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9" name="Google Shape;859;p15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0" name="Google Shape;860;p15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1" name="Google Shape;861;p15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2" name="Google Shape;862;p15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3" name="Google Shape;863;p15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4" name="Google Shape;864;p15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5" name="Google Shape;865;p15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6" name="Google Shape;866;p15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67" name="Google Shape;867;p15"/>
          <p:cNvGrpSpPr/>
          <p:nvPr/>
        </p:nvGrpSpPr>
        <p:grpSpPr>
          <a:xfrm rot="5400000">
            <a:off x="640859" y="6313880"/>
            <a:ext cx="620189" cy="420529"/>
            <a:chOff x="1602350" y="3347138"/>
            <a:chExt cx="231725" cy="157125"/>
          </a:xfrm>
        </p:grpSpPr>
        <p:sp>
          <p:nvSpPr>
            <p:cNvPr id="868" name="Google Shape;868;p15"/>
            <p:cNvSpPr/>
            <p:nvPr/>
          </p:nvSpPr>
          <p:spPr>
            <a:xfrm>
              <a:off x="1753625" y="3424488"/>
              <a:ext cx="68075" cy="67725"/>
            </a:xfrm>
            <a:custGeom>
              <a:avLst/>
              <a:gdLst/>
              <a:ahLst/>
              <a:cxnLst/>
              <a:rect l="l" t="t" r="r" b="b"/>
              <a:pathLst>
                <a:path w="2723" h="2709" extrusionOk="0">
                  <a:moveTo>
                    <a:pt x="1375" y="233"/>
                  </a:moveTo>
                  <a:cubicBezTo>
                    <a:pt x="1678" y="248"/>
                    <a:pt x="1953" y="358"/>
                    <a:pt x="2158" y="578"/>
                  </a:cubicBezTo>
                  <a:cubicBezTo>
                    <a:pt x="2365" y="783"/>
                    <a:pt x="2475" y="1073"/>
                    <a:pt x="2475" y="1361"/>
                  </a:cubicBezTo>
                  <a:cubicBezTo>
                    <a:pt x="2475" y="1663"/>
                    <a:pt x="2351" y="1938"/>
                    <a:pt x="2131" y="2145"/>
                  </a:cubicBezTo>
                  <a:cubicBezTo>
                    <a:pt x="1925" y="2351"/>
                    <a:pt x="1636" y="2461"/>
                    <a:pt x="1348" y="2461"/>
                  </a:cubicBezTo>
                  <a:cubicBezTo>
                    <a:pt x="728" y="2461"/>
                    <a:pt x="233" y="1953"/>
                    <a:pt x="248" y="1333"/>
                  </a:cubicBezTo>
                  <a:cubicBezTo>
                    <a:pt x="261" y="728"/>
                    <a:pt x="756" y="233"/>
                    <a:pt x="1361" y="233"/>
                  </a:cubicBezTo>
                  <a:close/>
                  <a:moveTo>
                    <a:pt x="1375" y="0"/>
                  </a:moveTo>
                  <a:cubicBezTo>
                    <a:pt x="1018" y="0"/>
                    <a:pt x="673" y="123"/>
                    <a:pt x="413" y="385"/>
                  </a:cubicBezTo>
                  <a:cubicBezTo>
                    <a:pt x="151" y="633"/>
                    <a:pt x="13" y="976"/>
                    <a:pt x="0" y="1333"/>
                  </a:cubicBezTo>
                  <a:cubicBezTo>
                    <a:pt x="0" y="2076"/>
                    <a:pt x="591" y="2695"/>
                    <a:pt x="1348" y="2708"/>
                  </a:cubicBezTo>
                  <a:lnTo>
                    <a:pt x="1361" y="2708"/>
                  </a:lnTo>
                  <a:cubicBezTo>
                    <a:pt x="1718" y="2708"/>
                    <a:pt x="2048" y="2571"/>
                    <a:pt x="2310" y="2323"/>
                  </a:cubicBezTo>
                  <a:cubicBezTo>
                    <a:pt x="2558" y="2076"/>
                    <a:pt x="2709" y="1733"/>
                    <a:pt x="2709" y="1375"/>
                  </a:cubicBezTo>
                  <a:cubicBezTo>
                    <a:pt x="2723" y="1003"/>
                    <a:pt x="2585" y="673"/>
                    <a:pt x="2323" y="413"/>
                  </a:cubicBezTo>
                  <a:cubicBezTo>
                    <a:pt x="2076" y="151"/>
                    <a:pt x="1746" y="0"/>
                    <a:pt x="13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9" name="Google Shape;869;p15"/>
            <p:cNvSpPr/>
            <p:nvPr/>
          </p:nvSpPr>
          <p:spPr>
            <a:xfrm>
              <a:off x="1781125" y="3451988"/>
              <a:ext cx="12725" cy="12725"/>
            </a:xfrm>
            <a:custGeom>
              <a:avLst/>
              <a:gdLst/>
              <a:ahLst/>
              <a:cxnLst/>
              <a:rect l="l" t="t" r="r" b="b"/>
              <a:pathLst>
                <a:path w="509" h="509" extrusionOk="0">
                  <a:moveTo>
                    <a:pt x="261" y="0"/>
                  </a:moveTo>
                  <a:cubicBezTo>
                    <a:pt x="123" y="0"/>
                    <a:pt x="13" y="110"/>
                    <a:pt x="13" y="248"/>
                  </a:cubicBezTo>
                  <a:cubicBezTo>
                    <a:pt x="0" y="385"/>
                    <a:pt x="123" y="508"/>
                    <a:pt x="261" y="508"/>
                  </a:cubicBezTo>
                  <a:cubicBezTo>
                    <a:pt x="398" y="508"/>
                    <a:pt x="508" y="398"/>
                    <a:pt x="508" y="261"/>
                  </a:cubicBezTo>
                  <a:cubicBezTo>
                    <a:pt x="508" y="110"/>
                    <a:pt x="398" y="0"/>
                    <a:pt x="2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0" name="Google Shape;870;p15"/>
            <p:cNvSpPr/>
            <p:nvPr/>
          </p:nvSpPr>
          <p:spPr>
            <a:xfrm>
              <a:off x="1778375" y="3448863"/>
              <a:ext cx="18575" cy="18600"/>
            </a:xfrm>
            <a:custGeom>
              <a:avLst/>
              <a:gdLst/>
              <a:ahLst/>
              <a:cxnLst/>
              <a:rect l="l" t="t" r="r" b="b"/>
              <a:pathLst>
                <a:path w="743" h="744" extrusionOk="0">
                  <a:moveTo>
                    <a:pt x="371" y="248"/>
                  </a:moveTo>
                  <a:cubicBezTo>
                    <a:pt x="413" y="248"/>
                    <a:pt x="440" y="263"/>
                    <a:pt x="468" y="290"/>
                  </a:cubicBezTo>
                  <a:cubicBezTo>
                    <a:pt x="495" y="303"/>
                    <a:pt x="508" y="345"/>
                    <a:pt x="508" y="373"/>
                  </a:cubicBezTo>
                  <a:cubicBezTo>
                    <a:pt x="508" y="413"/>
                    <a:pt x="495" y="441"/>
                    <a:pt x="468" y="468"/>
                  </a:cubicBezTo>
                  <a:cubicBezTo>
                    <a:pt x="440" y="496"/>
                    <a:pt x="385" y="510"/>
                    <a:pt x="371" y="510"/>
                  </a:cubicBezTo>
                  <a:cubicBezTo>
                    <a:pt x="330" y="510"/>
                    <a:pt x="303" y="496"/>
                    <a:pt x="275" y="468"/>
                  </a:cubicBezTo>
                  <a:cubicBezTo>
                    <a:pt x="248" y="441"/>
                    <a:pt x="233" y="413"/>
                    <a:pt x="233" y="373"/>
                  </a:cubicBezTo>
                  <a:cubicBezTo>
                    <a:pt x="233" y="345"/>
                    <a:pt x="248" y="303"/>
                    <a:pt x="275" y="276"/>
                  </a:cubicBezTo>
                  <a:cubicBezTo>
                    <a:pt x="303" y="263"/>
                    <a:pt x="330" y="248"/>
                    <a:pt x="371" y="248"/>
                  </a:cubicBezTo>
                  <a:close/>
                  <a:moveTo>
                    <a:pt x="371" y="1"/>
                  </a:moveTo>
                  <a:cubicBezTo>
                    <a:pt x="275" y="1"/>
                    <a:pt x="178" y="43"/>
                    <a:pt x="110" y="111"/>
                  </a:cubicBezTo>
                  <a:cubicBezTo>
                    <a:pt x="41" y="180"/>
                    <a:pt x="0" y="276"/>
                    <a:pt x="0" y="373"/>
                  </a:cubicBezTo>
                  <a:cubicBezTo>
                    <a:pt x="0" y="468"/>
                    <a:pt x="28" y="565"/>
                    <a:pt x="110" y="633"/>
                  </a:cubicBezTo>
                  <a:cubicBezTo>
                    <a:pt x="178" y="703"/>
                    <a:pt x="261" y="743"/>
                    <a:pt x="371" y="743"/>
                  </a:cubicBezTo>
                  <a:cubicBezTo>
                    <a:pt x="468" y="743"/>
                    <a:pt x="563" y="716"/>
                    <a:pt x="633" y="648"/>
                  </a:cubicBezTo>
                  <a:cubicBezTo>
                    <a:pt x="701" y="578"/>
                    <a:pt x="743" y="483"/>
                    <a:pt x="743" y="386"/>
                  </a:cubicBezTo>
                  <a:cubicBezTo>
                    <a:pt x="743" y="276"/>
                    <a:pt x="701" y="193"/>
                    <a:pt x="633" y="111"/>
                  </a:cubicBezTo>
                  <a:cubicBezTo>
                    <a:pt x="563" y="43"/>
                    <a:pt x="481" y="1"/>
                    <a:pt x="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1" name="Google Shape;871;p15"/>
            <p:cNvSpPr/>
            <p:nvPr/>
          </p:nvSpPr>
          <p:spPr>
            <a:xfrm>
              <a:off x="1741250" y="3412438"/>
              <a:ext cx="92825" cy="91825"/>
            </a:xfrm>
            <a:custGeom>
              <a:avLst/>
              <a:gdLst/>
              <a:ahLst/>
              <a:cxnLst/>
              <a:rect l="l" t="t" r="r" b="b"/>
              <a:pathLst>
                <a:path w="3713" h="3673" extrusionOk="0">
                  <a:moveTo>
                    <a:pt x="1883" y="234"/>
                  </a:moveTo>
                  <a:cubicBezTo>
                    <a:pt x="2310" y="248"/>
                    <a:pt x="2708" y="413"/>
                    <a:pt x="2998" y="715"/>
                  </a:cubicBezTo>
                  <a:cubicBezTo>
                    <a:pt x="3300" y="1032"/>
                    <a:pt x="3465" y="1430"/>
                    <a:pt x="3451" y="1857"/>
                  </a:cubicBezTo>
                  <a:cubicBezTo>
                    <a:pt x="3451" y="2283"/>
                    <a:pt x="3273" y="2682"/>
                    <a:pt x="2970" y="2985"/>
                  </a:cubicBezTo>
                  <a:cubicBezTo>
                    <a:pt x="2668" y="3273"/>
                    <a:pt x="2255" y="3425"/>
                    <a:pt x="1828" y="3438"/>
                  </a:cubicBezTo>
                  <a:cubicBezTo>
                    <a:pt x="1403" y="3425"/>
                    <a:pt x="1003" y="3260"/>
                    <a:pt x="715" y="2943"/>
                  </a:cubicBezTo>
                  <a:cubicBezTo>
                    <a:pt x="413" y="2640"/>
                    <a:pt x="248" y="2242"/>
                    <a:pt x="261" y="1815"/>
                  </a:cubicBezTo>
                  <a:cubicBezTo>
                    <a:pt x="275" y="935"/>
                    <a:pt x="990" y="234"/>
                    <a:pt x="1856" y="234"/>
                  </a:cubicBezTo>
                  <a:close/>
                  <a:moveTo>
                    <a:pt x="1856" y="0"/>
                  </a:moveTo>
                  <a:cubicBezTo>
                    <a:pt x="853" y="0"/>
                    <a:pt x="28" y="798"/>
                    <a:pt x="13" y="1815"/>
                  </a:cubicBezTo>
                  <a:cubicBezTo>
                    <a:pt x="0" y="2820"/>
                    <a:pt x="811" y="3658"/>
                    <a:pt x="1828" y="3672"/>
                  </a:cubicBezTo>
                  <a:lnTo>
                    <a:pt x="1856" y="3672"/>
                  </a:lnTo>
                  <a:cubicBezTo>
                    <a:pt x="2860" y="3672"/>
                    <a:pt x="3685" y="2860"/>
                    <a:pt x="3699" y="1857"/>
                  </a:cubicBezTo>
                  <a:cubicBezTo>
                    <a:pt x="3713" y="853"/>
                    <a:pt x="2888" y="14"/>
                    <a:pt x="1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2" name="Google Shape;872;p15"/>
            <p:cNvSpPr/>
            <p:nvPr/>
          </p:nvSpPr>
          <p:spPr>
            <a:xfrm>
              <a:off x="1624675" y="3367063"/>
              <a:ext cx="162975" cy="94200"/>
            </a:xfrm>
            <a:custGeom>
              <a:avLst/>
              <a:gdLst/>
              <a:ahLst/>
              <a:cxnLst/>
              <a:rect l="l" t="t" r="r" b="b"/>
              <a:pathLst>
                <a:path w="6519" h="3768" extrusionOk="0">
                  <a:moveTo>
                    <a:pt x="193" y="0"/>
                  </a:moveTo>
                  <a:lnTo>
                    <a:pt x="1" y="138"/>
                  </a:lnTo>
                  <a:lnTo>
                    <a:pt x="2628" y="3713"/>
                  </a:lnTo>
                  <a:lnTo>
                    <a:pt x="6519" y="3768"/>
                  </a:lnTo>
                  <a:lnTo>
                    <a:pt x="6519" y="3535"/>
                  </a:lnTo>
                  <a:lnTo>
                    <a:pt x="2751" y="3480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3" name="Google Shape;873;p15"/>
            <p:cNvSpPr/>
            <p:nvPr/>
          </p:nvSpPr>
          <p:spPr>
            <a:xfrm>
              <a:off x="1602350" y="3347138"/>
              <a:ext cx="50900" cy="45100"/>
            </a:xfrm>
            <a:custGeom>
              <a:avLst/>
              <a:gdLst/>
              <a:ahLst/>
              <a:cxnLst/>
              <a:rect l="l" t="t" r="r" b="b"/>
              <a:pathLst>
                <a:path w="2036" h="1804" extrusionOk="0">
                  <a:moveTo>
                    <a:pt x="1020" y="1"/>
                  </a:moveTo>
                  <a:cubicBezTo>
                    <a:pt x="835" y="1"/>
                    <a:pt x="646" y="58"/>
                    <a:pt x="481" y="179"/>
                  </a:cubicBezTo>
                  <a:cubicBezTo>
                    <a:pt x="83" y="467"/>
                    <a:pt x="1" y="1031"/>
                    <a:pt x="289" y="1430"/>
                  </a:cubicBezTo>
                  <a:cubicBezTo>
                    <a:pt x="469" y="1675"/>
                    <a:pt x="742" y="1804"/>
                    <a:pt x="1017" y="1804"/>
                  </a:cubicBezTo>
                  <a:cubicBezTo>
                    <a:pt x="1205" y="1804"/>
                    <a:pt x="1393" y="1744"/>
                    <a:pt x="1554" y="1622"/>
                  </a:cubicBezTo>
                  <a:cubicBezTo>
                    <a:pt x="1953" y="1334"/>
                    <a:pt x="2036" y="770"/>
                    <a:pt x="1747" y="371"/>
                  </a:cubicBezTo>
                  <a:cubicBezTo>
                    <a:pt x="1573" y="131"/>
                    <a:pt x="1300" y="1"/>
                    <a:pt x="10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74" name="Google Shape;874;p15"/>
          <p:cNvGrpSpPr/>
          <p:nvPr/>
        </p:nvGrpSpPr>
        <p:grpSpPr>
          <a:xfrm rot="10800000">
            <a:off x="10189548" y="6482272"/>
            <a:ext cx="491387" cy="83771"/>
            <a:chOff x="935075" y="2661288"/>
            <a:chExt cx="183600" cy="31300"/>
          </a:xfrm>
        </p:grpSpPr>
        <p:sp>
          <p:nvSpPr>
            <p:cNvPr id="875" name="Google Shape;875;p15"/>
            <p:cNvSpPr/>
            <p:nvPr/>
          </p:nvSpPr>
          <p:spPr>
            <a:xfrm>
              <a:off x="949875" y="2674688"/>
              <a:ext cx="153675" cy="4150"/>
            </a:xfrm>
            <a:custGeom>
              <a:avLst/>
              <a:gdLst/>
              <a:ahLst/>
              <a:cxnLst/>
              <a:rect l="l" t="t" r="r" b="b"/>
              <a:pathLst>
                <a:path w="6147" h="166" extrusionOk="0">
                  <a:moveTo>
                    <a:pt x="0" y="1"/>
                  </a:moveTo>
                  <a:lnTo>
                    <a:pt x="0" y="166"/>
                  </a:lnTo>
                  <a:lnTo>
                    <a:pt x="6146" y="166"/>
                  </a:lnTo>
                  <a:lnTo>
                    <a:pt x="6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6" name="Google Shape;876;p15"/>
            <p:cNvSpPr/>
            <p:nvPr/>
          </p:nvSpPr>
          <p:spPr>
            <a:xfrm>
              <a:off x="935075" y="2661288"/>
              <a:ext cx="31325" cy="31300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20" y="1"/>
                  </a:moveTo>
                  <a:cubicBezTo>
                    <a:pt x="275" y="1"/>
                    <a:pt x="0" y="276"/>
                    <a:pt x="0" y="619"/>
                  </a:cubicBezTo>
                  <a:cubicBezTo>
                    <a:pt x="0" y="977"/>
                    <a:pt x="275" y="1252"/>
                    <a:pt x="620" y="1252"/>
                  </a:cubicBezTo>
                  <a:cubicBezTo>
                    <a:pt x="963" y="1252"/>
                    <a:pt x="1252" y="977"/>
                    <a:pt x="1252" y="619"/>
                  </a:cubicBezTo>
                  <a:cubicBezTo>
                    <a:pt x="1252" y="276"/>
                    <a:pt x="963" y="1"/>
                    <a:pt x="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7" name="Google Shape;877;p15"/>
            <p:cNvSpPr/>
            <p:nvPr/>
          </p:nvSpPr>
          <p:spPr>
            <a:xfrm>
              <a:off x="1087025" y="2661288"/>
              <a:ext cx="31650" cy="31300"/>
            </a:xfrm>
            <a:custGeom>
              <a:avLst/>
              <a:gdLst/>
              <a:ahLst/>
              <a:cxnLst/>
              <a:rect l="l" t="t" r="r" b="b"/>
              <a:pathLst>
                <a:path w="1266" h="1252" extrusionOk="0">
                  <a:moveTo>
                    <a:pt x="633" y="1"/>
                  </a:moveTo>
                  <a:cubicBezTo>
                    <a:pt x="290" y="1"/>
                    <a:pt x="0" y="276"/>
                    <a:pt x="0" y="619"/>
                  </a:cubicBezTo>
                  <a:cubicBezTo>
                    <a:pt x="0" y="977"/>
                    <a:pt x="290" y="1252"/>
                    <a:pt x="633" y="1252"/>
                  </a:cubicBezTo>
                  <a:cubicBezTo>
                    <a:pt x="977" y="1252"/>
                    <a:pt x="1265" y="977"/>
                    <a:pt x="1265" y="619"/>
                  </a:cubicBezTo>
                  <a:cubicBezTo>
                    <a:pt x="1265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78" name="Google Shape;878;p15"/>
          <p:cNvGrpSpPr/>
          <p:nvPr/>
        </p:nvGrpSpPr>
        <p:grpSpPr>
          <a:xfrm rot="10800000">
            <a:off x="339691" y="4078131"/>
            <a:ext cx="61691" cy="646819"/>
            <a:chOff x="266100" y="1388638"/>
            <a:chExt cx="23050" cy="241675"/>
          </a:xfrm>
        </p:grpSpPr>
        <p:sp>
          <p:nvSpPr>
            <p:cNvPr id="879" name="Google Shape;879;p15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0" name="Google Shape;880;p15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1" name="Google Shape;881;p15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15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83" name="Google Shape;883;p15"/>
          <p:cNvGrpSpPr/>
          <p:nvPr/>
        </p:nvGrpSpPr>
        <p:grpSpPr>
          <a:xfrm rot="5400000" flipH="1">
            <a:off x="-988986" y="1371485"/>
            <a:ext cx="2233555" cy="876751"/>
            <a:chOff x="3162050" y="485288"/>
            <a:chExt cx="912400" cy="358150"/>
          </a:xfrm>
        </p:grpSpPr>
        <p:sp>
          <p:nvSpPr>
            <p:cNvPr id="884" name="Google Shape;884;p15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15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86" name="Google Shape;886;p15"/>
          <p:cNvGrpSpPr/>
          <p:nvPr/>
        </p:nvGrpSpPr>
        <p:grpSpPr>
          <a:xfrm rot="10800000">
            <a:off x="144583" y="228476"/>
            <a:ext cx="1725275" cy="329397"/>
            <a:chOff x="4029725" y="2424788"/>
            <a:chExt cx="644625" cy="123075"/>
          </a:xfrm>
        </p:grpSpPr>
        <p:sp>
          <p:nvSpPr>
            <p:cNvPr id="887" name="Google Shape;887;p15"/>
            <p:cNvSpPr/>
            <p:nvPr/>
          </p:nvSpPr>
          <p:spPr>
            <a:xfrm>
              <a:off x="4029725" y="2424788"/>
              <a:ext cx="644625" cy="123075"/>
            </a:xfrm>
            <a:custGeom>
              <a:avLst/>
              <a:gdLst/>
              <a:ahLst/>
              <a:cxnLst/>
              <a:rect l="l" t="t" r="r" b="b"/>
              <a:pathLst>
                <a:path w="25785" h="4923" extrusionOk="0">
                  <a:moveTo>
                    <a:pt x="1" y="0"/>
                  </a:moveTo>
                  <a:lnTo>
                    <a:pt x="1" y="3108"/>
                  </a:lnTo>
                  <a:lnTo>
                    <a:pt x="1294" y="4923"/>
                  </a:lnTo>
                  <a:lnTo>
                    <a:pt x="25785" y="4923"/>
                  </a:lnTo>
                  <a:lnTo>
                    <a:pt x="25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8" name="Google Shape;888;p15"/>
            <p:cNvSpPr/>
            <p:nvPr/>
          </p:nvSpPr>
          <p:spPr>
            <a:xfrm>
              <a:off x="4175500" y="2489413"/>
              <a:ext cx="26500" cy="26150"/>
            </a:xfrm>
            <a:custGeom>
              <a:avLst/>
              <a:gdLst/>
              <a:ahLst/>
              <a:cxnLst/>
              <a:rect l="l" t="t" r="r" b="b"/>
              <a:pathLst>
                <a:path w="1060" h="1046" extrusionOk="0">
                  <a:moveTo>
                    <a:pt x="537" y="0"/>
                  </a:moveTo>
                  <a:cubicBezTo>
                    <a:pt x="248" y="0"/>
                    <a:pt x="0" y="233"/>
                    <a:pt x="0" y="523"/>
                  </a:cubicBezTo>
                  <a:cubicBezTo>
                    <a:pt x="0" y="811"/>
                    <a:pt x="248" y="1045"/>
                    <a:pt x="537" y="1045"/>
                  </a:cubicBezTo>
                  <a:cubicBezTo>
                    <a:pt x="825" y="1045"/>
                    <a:pt x="1060" y="811"/>
                    <a:pt x="1060" y="523"/>
                  </a:cubicBezTo>
                  <a:cubicBezTo>
                    <a:pt x="1060" y="233"/>
                    <a:pt x="825" y="0"/>
                    <a:pt x="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9" name="Google Shape;889;p15"/>
            <p:cNvSpPr/>
            <p:nvPr/>
          </p:nvSpPr>
          <p:spPr>
            <a:xfrm>
              <a:off x="4136675" y="2489413"/>
              <a:ext cx="26475" cy="26150"/>
            </a:xfrm>
            <a:custGeom>
              <a:avLst/>
              <a:gdLst/>
              <a:ahLst/>
              <a:cxnLst/>
              <a:rect l="l" t="t" r="r" b="b"/>
              <a:pathLst>
                <a:path w="1059" h="1046" extrusionOk="0">
                  <a:moveTo>
                    <a:pt x="523" y="0"/>
                  </a:moveTo>
                  <a:cubicBezTo>
                    <a:pt x="233" y="0"/>
                    <a:pt x="0" y="233"/>
                    <a:pt x="0" y="523"/>
                  </a:cubicBezTo>
                  <a:cubicBezTo>
                    <a:pt x="0" y="811"/>
                    <a:pt x="233" y="1045"/>
                    <a:pt x="523" y="1045"/>
                  </a:cubicBezTo>
                  <a:cubicBezTo>
                    <a:pt x="825" y="1045"/>
                    <a:pt x="1058" y="811"/>
                    <a:pt x="1058" y="523"/>
                  </a:cubicBezTo>
                  <a:cubicBezTo>
                    <a:pt x="1058" y="233"/>
                    <a:pt x="825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0" name="Google Shape;890;p15"/>
            <p:cNvSpPr/>
            <p:nvPr/>
          </p:nvSpPr>
          <p:spPr>
            <a:xfrm>
              <a:off x="4097800" y="2489413"/>
              <a:ext cx="26150" cy="26150"/>
            </a:xfrm>
            <a:custGeom>
              <a:avLst/>
              <a:gdLst/>
              <a:ahLst/>
              <a:cxnLst/>
              <a:rect l="l" t="t" r="r" b="b"/>
              <a:pathLst>
                <a:path w="1046" h="1046" extrusionOk="0">
                  <a:moveTo>
                    <a:pt x="523" y="0"/>
                  </a:moveTo>
                  <a:cubicBezTo>
                    <a:pt x="235" y="0"/>
                    <a:pt x="1" y="233"/>
                    <a:pt x="1" y="523"/>
                  </a:cubicBezTo>
                  <a:cubicBezTo>
                    <a:pt x="1" y="811"/>
                    <a:pt x="235" y="1045"/>
                    <a:pt x="523" y="1045"/>
                  </a:cubicBezTo>
                  <a:cubicBezTo>
                    <a:pt x="813" y="1045"/>
                    <a:pt x="1046" y="811"/>
                    <a:pt x="1046" y="523"/>
                  </a:cubicBezTo>
                  <a:cubicBezTo>
                    <a:pt x="1046" y="233"/>
                    <a:pt x="813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1" name="Google Shape;891;p15"/>
            <p:cNvSpPr/>
            <p:nvPr/>
          </p:nvSpPr>
          <p:spPr>
            <a:xfrm>
              <a:off x="4163125" y="2502463"/>
              <a:ext cx="12400" cy="25"/>
            </a:xfrm>
            <a:custGeom>
              <a:avLst/>
              <a:gdLst/>
              <a:ahLst/>
              <a:cxnLst/>
              <a:rect l="l" t="t" r="r" b="b"/>
              <a:pathLst>
                <a:path w="496" h="1" extrusionOk="0">
                  <a:moveTo>
                    <a:pt x="495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15"/>
            <p:cNvSpPr/>
            <p:nvPr/>
          </p:nvSpPr>
          <p:spPr>
            <a:xfrm>
              <a:off x="4123925" y="2502463"/>
              <a:ext cx="12775" cy="25"/>
            </a:xfrm>
            <a:custGeom>
              <a:avLst/>
              <a:gdLst/>
              <a:ahLst/>
              <a:cxnLst/>
              <a:rect l="l" t="t" r="r" b="b"/>
              <a:pathLst>
                <a:path w="511" h="1" extrusionOk="0">
                  <a:moveTo>
                    <a:pt x="51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3" name="Google Shape;893;p15"/>
            <p:cNvSpPr/>
            <p:nvPr/>
          </p:nvSpPr>
          <p:spPr>
            <a:xfrm>
              <a:off x="4200600" y="2502463"/>
              <a:ext cx="12725" cy="25"/>
            </a:xfrm>
            <a:custGeom>
              <a:avLst/>
              <a:gdLst/>
              <a:ahLst/>
              <a:cxnLst/>
              <a:rect l="l" t="t" r="r" b="b"/>
              <a:pathLst>
                <a:path w="509" h="1" extrusionOk="0">
                  <a:moveTo>
                    <a:pt x="50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4" name="Google Shape;894;p15"/>
            <p:cNvSpPr/>
            <p:nvPr/>
          </p:nvSpPr>
          <p:spPr>
            <a:xfrm>
              <a:off x="4530625" y="2452288"/>
              <a:ext cx="8275" cy="32325"/>
            </a:xfrm>
            <a:custGeom>
              <a:avLst/>
              <a:gdLst/>
              <a:ahLst/>
              <a:cxnLst/>
              <a:rect l="l" t="t" r="r" b="b"/>
              <a:pathLst>
                <a:path w="331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31" y="1293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5" name="Google Shape;895;p15"/>
            <p:cNvSpPr/>
            <p:nvPr/>
          </p:nvSpPr>
          <p:spPr>
            <a:xfrm>
              <a:off x="454782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6" name="Google Shape;896;p15"/>
            <p:cNvSpPr/>
            <p:nvPr/>
          </p:nvSpPr>
          <p:spPr>
            <a:xfrm>
              <a:off x="4565000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7" name="Google Shape;897;p15"/>
            <p:cNvSpPr/>
            <p:nvPr/>
          </p:nvSpPr>
          <p:spPr>
            <a:xfrm>
              <a:off x="4582200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8" name="Google Shape;898;p15"/>
            <p:cNvSpPr/>
            <p:nvPr/>
          </p:nvSpPr>
          <p:spPr>
            <a:xfrm>
              <a:off x="4599375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9" name="Google Shape;899;p15"/>
            <p:cNvSpPr/>
            <p:nvPr/>
          </p:nvSpPr>
          <p:spPr>
            <a:xfrm>
              <a:off x="46165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0" name="Google Shape;900;p15"/>
            <p:cNvSpPr/>
            <p:nvPr/>
          </p:nvSpPr>
          <p:spPr>
            <a:xfrm>
              <a:off x="46337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01" name="Google Shape;901;p15"/>
          <p:cNvGrpSpPr/>
          <p:nvPr/>
        </p:nvGrpSpPr>
        <p:grpSpPr>
          <a:xfrm rot="-5400000">
            <a:off x="9033210" y="3562694"/>
            <a:ext cx="5397501" cy="673703"/>
            <a:chOff x="584425" y="719288"/>
            <a:chExt cx="1551125" cy="193600"/>
          </a:xfrm>
        </p:grpSpPr>
        <p:sp>
          <p:nvSpPr>
            <p:cNvPr id="902" name="Google Shape;902;p15"/>
            <p:cNvSpPr/>
            <p:nvPr/>
          </p:nvSpPr>
          <p:spPr>
            <a:xfrm>
              <a:off x="13177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3" name="Google Shape;903;p15"/>
            <p:cNvSpPr/>
            <p:nvPr/>
          </p:nvSpPr>
          <p:spPr>
            <a:xfrm>
              <a:off x="13428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4" name="Google Shape;904;p15"/>
            <p:cNvSpPr/>
            <p:nvPr/>
          </p:nvSpPr>
          <p:spPr>
            <a:xfrm>
              <a:off x="13679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5" name="Google Shape;905;p15"/>
            <p:cNvSpPr/>
            <p:nvPr/>
          </p:nvSpPr>
          <p:spPr>
            <a:xfrm>
              <a:off x="13929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6" name="Google Shape;906;p15"/>
            <p:cNvSpPr/>
            <p:nvPr/>
          </p:nvSpPr>
          <p:spPr>
            <a:xfrm>
              <a:off x="14181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7" name="Google Shape;907;p15"/>
            <p:cNvSpPr/>
            <p:nvPr/>
          </p:nvSpPr>
          <p:spPr>
            <a:xfrm>
              <a:off x="14431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15"/>
            <p:cNvSpPr/>
            <p:nvPr/>
          </p:nvSpPr>
          <p:spPr>
            <a:xfrm>
              <a:off x="14682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15"/>
            <p:cNvSpPr/>
            <p:nvPr/>
          </p:nvSpPr>
          <p:spPr>
            <a:xfrm>
              <a:off x="1253775" y="719288"/>
              <a:ext cx="261975" cy="193600"/>
            </a:xfrm>
            <a:custGeom>
              <a:avLst/>
              <a:gdLst/>
              <a:ahLst/>
              <a:cxnLst/>
              <a:rect l="l" t="t" r="r" b="b"/>
              <a:pathLst>
                <a:path w="10479" h="7744" extrusionOk="0">
                  <a:moveTo>
                    <a:pt x="10354" y="125"/>
                  </a:moveTo>
                  <a:lnTo>
                    <a:pt x="10354" y="7619"/>
                  </a:lnTo>
                  <a:lnTo>
                    <a:pt x="123" y="7619"/>
                  </a:lnTo>
                  <a:lnTo>
                    <a:pt x="123" y="125"/>
                  </a:lnTo>
                  <a:close/>
                  <a:moveTo>
                    <a:pt x="0" y="1"/>
                  </a:moveTo>
                  <a:lnTo>
                    <a:pt x="0" y="7743"/>
                  </a:lnTo>
                  <a:lnTo>
                    <a:pt x="10478" y="7743"/>
                  </a:lnTo>
                  <a:lnTo>
                    <a:pt x="10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15"/>
            <p:cNvSpPr/>
            <p:nvPr/>
          </p:nvSpPr>
          <p:spPr>
            <a:xfrm>
              <a:off x="892125" y="818663"/>
              <a:ext cx="365800" cy="3100"/>
            </a:xfrm>
            <a:custGeom>
              <a:avLst/>
              <a:gdLst/>
              <a:ahLst/>
              <a:cxnLst/>
              <a:rect l="l" t="t" r="r" b="b"/>
              <a:pathLst>
                <a:path w="14632" h="124" extrusionOk="0">
                  <a:moveTo>
                    <a:pt x="0" y="0"/>
                  </a:moveTo>
                  <a:lnTo>
                    <a:pt x="0" y="124"/>
                  </a:lnTo>
                  <a:lnTo>
                    <a:pt x="14631" y="124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15"/>
            <p:cNvSpPr/>
            <p:nvPr/>
          </p:nvSpPr>
          <p:spPr>
            <a:xfrm>
              <a:off x="881450" y="808688"/>
              <a:ext cx="22375" cy="22700"/>
            </a:xfrm>
            <a:custGeom>
              <a:avLst/>
              <a:gdLst/>
              <a:ahLst/>
              <a:cxnLst/>
              <a:rect l="l" t="t" r="r" b="b"/>
              <a:pathLst>
                <a:path w="895" h="908" extrusionOk="0">
                  <a:moveTo>
                    <a:pt x="455" y="0"/>
                  </a:moveTo>
                  <a:cubicBezTo>
                    <a:pt x="207" y="0"/>
                    <a:pt x="0" y="207"/>
                    <a:pt x="0" y="454"/>
                  </a:cubicBezTo>
                  <a:cubicBezTo>
                    <a:pt x="0" y="702"/>
                    <a:pt x="207" y="908"/>
                    <a:pt x="455" y="908"/>
                  </a:cubicBezTo>
                  <a:cubicBezTo>
                    <a:pt x="702" y="908"/>
                    <a:pt x="895" y="702"/>
                    <a:pt x="895" y="454"/>
                  </a:cubicBezTo>
                  <a:cubicBezTo>
                    <a:pt x="895" y="207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2" name="Google Shape;912;p15"/>
            <p:cNvSpPr/>
            <p:nvPr/>
          </p:nvSpPr>
          <p:spPr>
            <a:xfrm>
              <a:off x="595100" y="754038"/>
              <a:ext cx="662825" cy="3100"/>
            </a:xfrm>
            <a:custGeom>
              <a:avLst/>
              <a:gdLst/>
              <a:ahLst/>
              <a:cxnLst/>
              <a:rect l="l" t="t" r="r" b="b"/>
              <a:pathLst>
                <a:path w="2651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6512" y="123"/>
                  </a:lnTo>
                  <a:lnTo>
                    <a:pt x="265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3" name="Google Shape;913;p15"/>
            <p:cNvSpPr/>
            <p:nvPr/>
          </p:nvSpPr>
          <p:spPr>
            <a:xfrm>
              <a:off x="584425" y="744413"/>
              <a:ext cx="22700" cy="22350"/>
            </a:xfrm>
            <a:custGeom>
              <a:avLst/>
              <a:gdLst/>
              <a:ahLst/>
              <a:cxnLst/>
              <a:rect l="l" t="t" r="r" b="b"/>
              <a:pathLst>
                <a:path w="908" h="894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701"/>
                    <a:pt x="207" y="893"/>
                    <a:pt x="455" y="893"/>
                  </a:cubicBezTo>
                  <a:cubicBezTo>
                    <a:pt x="702" y="893"/>
                    <a:pt x="908" y="701"/>
                    <a:pt x="908" y="440"/>
                  </a:cubicBezTo>
                  <a:cubicBezTo>
                    <a:pt x="908" y="193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4" name="Google Shape;914;p15"/>
            <p:cNvSpPr/>
            <p:nvPr/>
          </p:nvSpPr>
          <p:spPr>
            <a:xfrm>
              <a:off x="1514350" y="754038"/>
              <a:ext cx="610575" cy="3100"/>
            </a:xfrm>
            <a:custGeom>
              <a:avLst/>
              <a:gdLst/>
              <a:ahLst/>
              <a:cxnLst/>
              <a:rect l="l" t="t" r="r" b="b"/>
              <a:pathLst>
                <a:path w="2442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4422" y="123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5" name="Google Shape;915;p15"/>
            <p:cNvSpPr/>
            <p:nvPr/>
          </p:nvSpPr>
          <p:spPr>
            <a:xfrm>
              <a:off x="2113200" y="74441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1" y="193"/>
                    <a:pt x="1" y="440"/>
                  </a:cubicBezTo>
                  <a:cubicBezTo>
                    <a:pt x="1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16" name="Google Shape;916;p15"/>
          <p:cNvGrpSpPr/>
          <p:nvPr/>
        </p:nvGrpSpPr>
        <p:grpSpPr>
          <a:xfrm rot="10800000">
            <a:off x="5343605" y="299284"/>
            <a:ext cx="1387580" cy="187749"/>
            <a:chOff x="3541575" y="3743138"/>
            <a:chExt cx="518450" cy="70150"/>
          </a:xfrm>
        </p:grpSpPr>
        <p:sp>
          <p:nvSpPr>
            <p:cNvPr id="917" name="Google Shape;917;p15"/>
            <p:cNvSpPr/>
            <p:nvPr/>
          </p:nvSpPr>
          <p:spPr>
            <a:xfrm>
              <a:off x="366395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6" y="1"/>
                    <a:pt x="1" y="151"/>
                    <a:pt x="1" y="358"/>
                  </a:cubicBezTo>
                  <a:cubicBezTo>
                    <a:pt x="1" y="551"/>
                    <a:pt x="166" y="701"/>
                    <a:pt x="358" y="701"/>
                  </a:cubicBezTo>
                  <a:cubicBezTo>
                    <a:pt x="551" y="701"/>
                    <a:pt x="716" y="551"/>
                    <a:pt x="716" y="358"/>
                  </a:cubicBezTo>
                  <a:cubicBezTo>
                    <a:pt x="716" y="151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8" name="Google Shape;918;p15"/>
            <p:cNvSpPr/>
            <p:nvPr/>
          </p:nvSpPr>
          <p:spPr>
            <a:xfrm>
              <a:off x="3720350" y="3768938"/>
              <a:ext cx="17550" cy="17550"/>
            </a:xfrm>
            <a:custGeom>
              <a:avLst/>
              <a:gdLst/>
              <a:ahLst/>
              <a:cxnLst/>
              <a:rect l="l" t="t" r="r" b="b"/>
              <a:pathLst>
                <a:path w="702" h="702" extrusionOk="0">
                  <a:moveTo>
                    <a:pt x="358" y="1"/>
                  </a:moveTo>
                  <a:cubicBezTo>
                    <a:pt x="152" y="1"/>
                    <a:pt x="0" y="151"/>
                    <a:pt x="0" y="358"/>
                  </a:cubicBezTo>
                  <a:cubicBezTo>
                    <a:pt x="0" y="551"/>
                    <a:pt x="152" y="701"/>
                    <a:pt x="358" y="701"/>
                  </a:cubicBezTo>
                  <a:cubicBezTo>
                    <a:pt x="550" y="701"/>
                    <a:pt x="702" y="551"/>
                    <a:pt x="702" y="358"/>
                  </a:cubicBezTo>
                  <a:cubicBezTo>
                    <a:pt x="702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9" name="Google Shape;919;p15"/>
            <p:cNvSpPr/>
            <p:nvPr/>
          </p:nvSpPr>
          <p:spPr>
            <a:xfrm>
              <a:off x="377640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5" y="1"/>
                    <a:pt x="0" y="151"/>
                    <a:pt x="0" y="358"/>
                  </a:cubicBezTo>
                  <a:cubicBezTo>
                    <a:pt x="0" y="551"/>
                    <a:pt x="165" y="701"/>
                    <a:pt x="358" y="701"/>
                  </a:cubicBezTo>
                  <a:cubicBezTo>
                    <a:pt x="550" y="701"/>
                    <a:pt x="715" y="551"/>
                    <a:pt x="715" y="358"/>
                  </a:cubicBezTo>
                  <a:cubicBezTo>
                    <a:pt x="715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0" name="Google Shape;920;p15"/>
            <p:cNvSpPr/>
            <p:nvPr/>
          </p:nvSpPr>
          <p:spPr>
            <a:xfrm>
              <a:off x="3832775" y="3768938"/>
              <a:ext cx="17525" cy="17550"/>
            </a:xfrm>
            <a:custGeom>
              <a:avLst/>
              <a:gdLst/>
              <a:ahLst/>
              <a:cxnLst/>
              <a:rect l="l" t="t" r="r" b="b"/>
              <a:pathLst>
                <a:path w="701" h="702" extrusionOk="0">
                  <a:moveTo>
                    <a:pt x="343" y="1"/>
                  </a:moveTo>
                  <a:cubicBezTo>
                    <a:pt x="151" y="1"/>
                    <a:pt x="0" y="151"/>
                    <a:pt x="0" y="358"/>
                  </a:cubicBezTo>
                  <a:cubicBezTo>
                    <a:pt x="0" y="551"/>
                    <a:pt x="151" y="701"/>
                    <a:pt x="343" y="701"/>
                  </a:cubicBezTo>
                  <a:cubicBezTo>
                    <a:pt x="550" y="701"/>
                    <a:pt x="701" y="551"/>
                    <a:pt x="701" y="358"/>
                  </a:cubicBezTo>
                  <a:cubicBezTo>
                    <a:pt x="701" y="151"/>
                    <a:pt x="550" y="1"/>
                    <a:pt x="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1" name="Google Shape;921;p15"/>
            <p:cNvSpPr/>
            <p:nvPr/>
          </p:nvSpPr>
          <p:spPr>
            <a:xfrm>
              <a:off x="3541575" y="3743138"/>
              <a:ext cx="518450" cy="70150"/>
            </a:xfrm>
            <a:custGeom>
              <a:avLst/>
              <a:gdLst/>
              <a:ahLst/>
              <a:cxnLst/>
              <a:rect l="l" t="t" r="r" b="b"/>
              <a:pathLst>
                <a:path w="20738" h="2806" extrusionOk="0">
                  <a:moveTo>
                    <a:pt x="20504" y="235"/>
                  </a:moveTo>
                  <a:lnTo>
                    <a:pt x="20504" y="2558"/>
                  </a:lnTo>
                  <a:lnTo>
                    <a:pt x="235" y="2558"/>
                  </a:lnTo>
                  <a:lnTo>
                    <a:pt x="235" y="235"/>
                  </a:lnTo>
                  <a:close/>
                  <a:moveTo>
                    <a:pt x="1" y="1"/>
                  </a:moveTo>
                  <a:lnTo>
                    <a:pt x="1" y="2806"/>
                  </a:lnTo>
                  <a:lnTo>
                    <a:pt x="20737" y="2806"/>
                  </a:lnTo>
                  <a:lnTo>
                    <a:pt x="207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995220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924" name="Google Shape;924;p16"/>
          <p:cNvGrpSpPr/>
          <p:nvPr/>
        </p:nvGrpSpPr>
        <p:grpSpPr>
          <a:xfrm flipH="1">
            <a:off x="9383115" y="186529"/>
            <a:ext cx="2911672" cy="438035"/>
            <a:chOff x="3800775" y="3226463"/>
            <a:chExt cx="1014850" cy="152675"/>
          </a:xfrm>
        </p:grpSpPr>
        <p:sp>
          <p:nvSpPr>
            <p:cNvPr id="925" name="Google Shape;925;p16"/>
            <p:cNvSpPr/>
            <p:nvPr/>
          </p:nvSpPr>
          <p:spPr>
            <a:xfrm>
              <a:off x="3801150" y="3291088"/>
              <a:ext cx="821975" cy="74275"/>
            </a:xfrm>
            <a:custGeom>
              <a:avLst/>
              <a:gdLst/>
              <a:ahLst/>
              <a:cxnLst/>
              <a:rect l="l" t="t" r="r" b="b"/>
              <a:pathLst>
                <a:path w="32879" h="2971" extrusionOk="0">
                  <a:moveTo>
                    <a:pt x="0" y="1"/>
                  </a:moveTo>
                  <a:lnTo>
                    <a:pt x="0" y="166"/>
                  </a:lnTo>
                  <a:lnTo>
                    <a:pt x="21837" y="166"/>
                  </a:lnTo>
                  <a:lnTo>
                    <a:pt x="28025" y="2847"/>
                  </a:lnTo>
                  <a:lnTo>
                    <a:pt x="32878" y="2971"/>
                  </a:lnTo>
                  <a:lnTo>
                    <a:pt x="32878" y="2806"/>
                  </a:lnTo>
                  <a:lnTo>
                    <a:pt x="28080" y="2682"/>
                  </a:lnTo>
                  <a:lnTo>
                    <a:pt x="218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6" name="Google Shape;926;p16"/>
            <p:cNvSpPr/>
            <p:nvPr/>
          </p:nvSpPr>
          <p:spPr>
            <a:xfrm>
              <a:off x="4605900" y="3347113"/>
              <a:ext cx="32350" cy="32025"/>
            </a:xfrm>
            <a:custGeom>
              <a:avLst/>
              <a:gdLst/>
              <a:ahLst/>
              <a:cxnLst/>
              <a:rect l="l" t="t" r="r" b="b"/>
              <a:pathLst>
                <a:path w="1294" h="1281" extrusionOk="0">
                  <a:moveTo>
                    <a:pt x="661" y="0"/>
                  </a:moveTo>
                  <a:cubicBezTo>
                    <a:pt x="317" y="0"/>
                    <a:pt x="28" y="276"/>
                    <a:pt x="15" y="633"/>
                  </a:cubicBezTo>
                  <a:cubicBezTo>
                    <a:pt x="1" y="977"/>
                    <a:pt x="290" y="1280"/>
                    <a:pt x="633" y="1280"/>
                  </a:cubicBezTo>
                  <a:cubicBezTo>
                    <a:pt x="641" y="1280"/>
                    <a:pt x="650" y="1280"/>
                    <a:pt x="658" y="1280"/>
                  </a:cubicBezTo>
                  <a:cubicBezTo>
                    <a:pt x="1004" y="1280"/>
                    <a:pt x="1280" y="1010"/>
                    <a:pt x="1293" y="661"/>
                  </a:cubicBezTo>
                  <a:cubicBezTo>
                    <a:pt x="1293" y="303"/>
                    <a:pt x="1018" y="15"/>
                    <a:pt x="6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7" name="Google Shape;927;p16"/>
            <p:cNvSpPr/>
            <p:nvPr/>
          </p:nvSpPr>
          <p:spPr>
            <a:xfrm>
              <a:off x="3800775" y="3226463"/>
              <a:ext cx="999725" cy="74600"/>
            </a:xfrm>
            <a:custGeom>
              <a:avLst/>
              <a:gdLst/>
              <a:ahLst/>
              <a:cxnLst/>
              <a:rect l="l" t="t" r="r" b="b"/>
              <a:pathLst>
                <a:path w="39989" h="2984" extrusionOk="0">
                  <a:moveTo>
                    <a:pt x="1" y="0"/>
                  </a:moveTo>
                  <a:lnTo>
                    <a:pt x="1" y="165"/>
                  </a:lnTo>
                  <a:lnTo>
                    <a:pt x="21837" y="165"/>
                  </a:lnTo>
                  <a:lnTo>
                    <a:pt x="28053" y="2861"/>
                  </a:lnTo>
                  <a:lnTo>
                    <a:pt x="39989" y="2984"/>
                  </a:lnTo>
                  <a:lnTo>
                    <a:pt x="39989" y="2806"/>
                  </a:lnTo>
                  <a:lnTo>
                    <a:pt x="28095" y="2681"/>
                  </a:lnTo>
                  <a:lnTo>
                    <a:pt x="218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8" name="Google Shape;928;p16"/>
            <p:cNvSpPr/>
            <p:nvPr/>
          </p:nvSpPr>
          <p:spPr>
            <a:xfrm>
              <a:off x="4783650" y="3282838"/>
              <a:ext cx="31975" cy="31975"/>
            </a:xfrm>
            <a:custGeom>
              <a:avLst/>
              <a:gdLst/>
              <a:ahLst/>
              <a:cxnLst/>
              <a:rect l="l" t="t" r="r" b="b"/>
              <a:pathLst>
                <a:path w="1279" h="1279" extrusionOk="0">
                  <a:moveTo>
                    <a:pt x="646" y="1"/>
                  </a:moveTo>
                  <a:cubicBezTo>
                    <a:pt x="303" y="1"/>
                    <a:pt x="0" y="276"/>
                    <a:pt x="0" y="633"/>
                  </a:cubicBezTo>
                  <a:cubicBezTo>
                    <a:pt x="0" y="991"/>
                    <a:pt x="289" y="1279"/>
                    <a:pt x="633" y="1279"/>
                  </a:cubicBezTo>
                  <a:cubicBezTo>
                    <a:pt x="991" y="1279"/>
                    <a:pt x="1279" y="1004"/>
                    <a:pt x="1279" y="646"/>
                  </a:cubicBezTo>
                  <a:cubicBezTo>
                    <a:pt x="1279" y="289"/>
                    <a:pt x="1004" y="1"/>
                    <a:pt x="6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29" name="Google Shape;929;p16"/>
          <p:cNvGrpSpPr/>
          <p:nvPr/>
        </p:nvGrpSpPr>
        <p:grpSpPr>
          <a:xfrm flipH="1">
            <a:off x="266173" y="5531785"/>
            <a:ext cx="4704508" cy="1029459"/>
            <a:chOff x="1858125" y="4081513"/>
            <a:chExt cx="1482700" cy="324450"/>
          </a:xfrm>
        </p:grpSpPr>
        <p:sp>
          <p:nvSpPr>
            <p:cNvPr id="930" name="Google Shape;930;p16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1" name="Google Shape;931;p16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2" name="Google Shape;932;p16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3" name="Google Shape;933;p16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4" name="Google Shape;934;p16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5" name="Google Shape;935;p16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6" name="Google Shape;936;p16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37" name="Google Shape;937;p16"/>
          <p:cNvGrpSpPr/>
          <p:nvPr/>
        </p:nvGrpSpPr>
        <p:grpSpPr>
          <a:xfrm flipH="1">
            <a:off x="-73175" y="313363"/>
            <a:ext cx="4760193" cy="1038501"/>
            <a:chOff x="697875" y="1324013"/>
            <a:chExt cx="1500250" cy="327300"/>
          </a:xfrm>
        </p:grpSpPr>
        <p:sp>
          <p:nvSpPr>
            <p:cNvPr id="938" name="Google Shape;938;p16"/>
            <p:cNvSpPr/>
            <p:nvPr/>
          </p:nvSpPr>
          <p:spPr>
            <a:xfrm>
              <a:off x="708550" y="1333638"/>
              <a:ext cx="1489575" cy="317675"/>
            </a:xfrm>
            <a:custGeom>
              <a:avLst/>
              <a:gdLst/>
              <a:ahLst/>
              <a:cxnLst/>
              <a:rect l="l" t="t" r="r" b="b"/>
              <a:pathLst>
                <a:path w="59583" h="12707" extrusionOk="0">
                  <a:moveTo>
                    <a:pt x="0" y="0"/>
                  </a:moveTo>
                  <a:lnTo>
                    <a:pt x="0" y="124"/>
                  </a:lnTo>
                  <a:lnTo>
                    <a:pt x="50562" y="124"/>
                  </a:lnTo>
                  <a:lnTo>
                    <a:pt x="59487" y="12706"/>
                  </a:lnTo>
                  <a:lnTo>
                    <a:pt x="59583" y="12624"/>
                  </a:lnTo>
                  <a:lnTo>
                    <a:pt x="50631" y="28"/>
                  </a:lnTo>
                  <a:lnTo>
                    <a:pt x="506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9" name="Google Shape;939;p16"/>
            <p:cNvSpPr/>
            <p:nvPr/>
          </p:nvSpPr>
          <p:spPr>
            <a:xfrm>
              <a:off x="697875" y="1324013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40" y="0"/>
                  </a:moveTo>
                  <a:cubicBezTo>
                    <a:pt x="193" y="0"/>
                    <a:pt x="0" y="193"/>
                    <a:pt x="0" y="440"/>
                  </a:cubicBezTo>
                  <a:cubicBezTo>
                    <a:pt x="0" y="701"/>
                    <a:pt x="193" y="894"/>
                    <a:pt x="440" y="894"/>
                  </a:cubicBezTo>
                  <a:cubicBezTo>
                    <a:pt x="702" y="894"/>
                    <a:pt x="895" y="701"/>
                    <a:pt x="895" y="440"/>
                  </a:cubicBezTo>
                  <a:cubicBezTo>
                    <a:pt x="895" y="193"/>
                    <a:pt x="702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0" name="Google Shape;940;p16"/>
            <p:cNvSpPr/>
            <p:nvPr/>
          </p:nvSpPr>
          <p:spPr>
            <a:xfrm>
              <a:off x="1893525" y="132606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358" y="1"/>
                  </a:moveTo>
                  <a:cubicBezTo>
                    <a:pt x="165" y="1"/>
                    <a:pt x="0" y="166"/>
                    <a:pt x="0" y="358"/>
                  </a:cubicBezTo>
                  <a:cubicBezTo>
                    <a:pt x="0" y="564"/>
                    <a:pt x="165" y="729"/>
                    <a:pt x="358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1" name="Google Shape;941;p16"/>
            <p:cNvSpPr/>
            <p:nvPr/>
          </p:nvSpPr>
          <p:spPr>
            <a:xfrm>
              <a:off x="1836450" y="132606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372" y="1"/>
                  </a:moveTo>
                  <a:cubicBezTo>
                    <a:pt x="166" y="1"/>
                    <a:pt x="1" y="166"/>
                    <a:pt x="1" y="358"/>
                  </a:cubicBezTo>
                  <a:cubicBezTo>
                    <a:pt x="1" y="564"/>
                    <a:pt x="166" y="729"/>
                    <a:pt x="372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2" name="Google Shape;942;p16"/>
            <p:cNvSpPr/>
            <p:nvPr/>
          </p:nvSpPr>
          <p:spPr>
            <a:xfrm>
              <a:off x="1779375" y="1326063"/>
              <a:ext cx="18275" cy="18250"/>
            </a:xfrm>
            <a:custGeom>
              <a:avLst/>
              <a:gdLst/>
              <a:ahLst/>
              <a:cxnLst/>
              <a:rect l="l" t="t" r="r" b="b"/>
              <a:pathLst>
                <a:path w="731" h="730" extrusionOk="0">
                  <a:moveTo>
                    <a:pt x="373" y="1"/>
                  </a:moveTo>
                  <a:cubicBezTo>
                    <a:pt x="166" y="1"/>
                    <a:pt x="1" y="166"/>
                    <a:pt x="1" y="358"/>
                  </a:cubicBezTo>
                  <a:cubicBezTo>
                    <a:pt x="1" y="564"/>
                    <a:pt x="166" y="729"/>
                    <a:pt x="373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3" name="Google Shape;943;p16"/>
            <p:cNvSpPr/>
            <p:nvPr/>
          </p:nvSpPr>
          <p:spPr>
            <a:xfrm>
              <a:off x="1722675" y="1326063"/>
              <a:ext cx="17900" cy="18250"/>
            </a:xfrm>
            <a:custGeom>
              <a:avLst/>
              <a:gdLst/>
              <a:ahLst/>
              <a:cxnLst/>
              <a:rect l="l" t="t" r="r" b="b"/>
              <a:pathLst>
                <a:path w="716" h="730" extrusionOk="0">
                  <a:moveTo>
                    <a:pt x="358" y="1"/>
                  </a:moveTo>
                  <a:cubicBezTo>
                    <a:pt x="151" y="1"/>
                    <a:pt x="1" y="166"/>
                    <a:pt x="1" y="358"/>
                  </a:cubicBezTo>
                  <a:cubicBezTo>
                    <a:pt x="1" y="564"/>
                    <a:pt x="151" y="729"/>
                    <a:pt x="358" y="729"/>
                  </a:cubicBezTo>
                  <a:cubicBezTo>
                    <a:pt x="551" y="729"/>
                    <a:pt x="716" y="564"/>
                    <a:pt x="716" y="358"/>
                  </a:cubicBezTo>
                  <a:cubicBezTo>
                    <a:pt x="716" y="166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44" name="Google Shape;944;p16"/>
          <p:cNvGrpSpPr/>
          <p:nvPr/>
        </p:nvGrpSpPr>
        <p:grpSpPr>
          <a:xfrm flipH="1">
            <a:off x="9580058" y="6401012"/>
            <a:ext cx="1387580" cy="187749"/>
            <a:chOff x="3541575" y="3743138"/>
            <a:chExt cx="518450" cy="70150"/>
          </a:xfrm>
        </p:grpSpPr>
        <p:sp>
          <p:nvSpPr>
            <p:cNvPr id="945" name="Google Shape;945;p16"/>
            <p:cNvSpPr/>
            <p:nvPr/>
          </p:nvSpPr>
          <p:spPr>
            <a:xfrm>
              <a:off x="366395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6" y="1"/>
                    <a:pt x="1" y="151"/>
                    <a:pt x="1" y="358"/>
                  </a:cubicBezTo>
                  <a:cubicBezTo>
                    <a:pt x="1" y="551"/>
                    <a:pt x="166" y="701"/>
                    <a:pt x="358" y="701"/>
                  </a:cubicBezTo>
                  <a:cubicBezTo>
                    <a:pt x="551" y="701"/>
                    <a:pt x="716" y="551"/>
                    <a:pt x="716" y="358"/>
                  </a:cubicBezTo>
                  <a:cubicBezTo>
                    <a:pt x="716" y="151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6" name="Google Shape;946;p16"/>
            <p:cNvSpPr/>
            <p:nvPr/>
          </p:nvSpPr>
          <p:spPr>
            <a:xfrm>
              <a:off x="3720350" y="3768938"/>
              <a:ext cx="17550" cy="17550"/>
            </a:xfrm>
            <a:custGeom>
              <a:avLst/>
              <a:gdLst/>
              <a:ahLst/>
              <a:cxnLst/>
              <a:rect l="l" t="t" r="r" b="b"/>
              <a:pathLst>
                <a:path w="702" h="702" extrusionOk="0">
                  <a:moveTo>
                    <a:pt x="358" y="1"/>
                  </a:moveTo>
                  <a:cubicBezTo>
                    <a:pt x="152" y="1"/>
                    <a:pt x="0" y="151"/>
                    <a:pt x="0" y="358"/>
                  </a:cubicBezTo>
                  <a:cubicBezTo>
                    <a:pt x="0" y="551"/>
                    <a:pt x="152" y="701"/>
                    <a:pt x="358" y="701"/>
                  </a:cubicBezTo>
                  <a:cubicBezTo>
                    <a:pt x="550" y="701"/>
                    <a:pt x="702" y="551"/>
                    <a:pt x="702" y="358"/>
                  </a:cubicBezTo>
                  <a:cubicBezTo>
                    <a:pt x="702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7" name="Google Shape;947;p16"/>
            <p:cNvSpPr/>
            <p:nvPr/>
          </p:nvSpPr>
          <p:spPr>
            <a:xfrm>
              <a:off x="377640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5" y="1"/>
                    <a:pt x="0" y="151"/>
                    <a:pt x="0" y="358"/>
                  </a:cubicBezTo>
                  <a:cubicBezTo>
                    <a:pt x="0" y="551"/>
                    <a:pt x="165" y="701"/>
                    <a:pt x="358" y="701"/>
                  </a:cubicBezTo>
                  <a:cubicBezTo>
                    <a:pt x="550" y="701"/>
                    <a:pt x="715" y="551"/>
                    <a:pt x="715" y="358"/>
                  </a:cubicBezTo>
                  <a:cubicBezTo>
                    <a:pt x="715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8" name="Google Shape;948;p16"/>
            <p:cNvSpPr/>
            <p:nvPr/>
          </p:nvSpPr>
          <p:spPr>
            <a:xfrm>
              <a:off x="3832775" y="3768938"/>
              <a:ext cx="17525" cy="17550"/>
            </a:xfrm>
            <a:custGeom>
              <a:avLst/>
              <a:gdLst/>
              <a:ahLst/>
              <a:cxnLst/>
              <a:rect l="l" t="t" r="r" b="b"/>
              <a:pathLst>
                <a:path w="701" h="702" extrusionOk="0">
                  <a:moveTo>
                    <a:pt x="343" y="1"/>
                  </a:moveTo>
                  <a:cubicBezTo>
                    <a:pt x="151" y="1"/>
                    <a:pt x="0" y="151"/>
                    <a:pt x="0" y="358"/>
                  </a:cubicBezTo>
                  <a:cubicBezTo>
                    <a:pt x="0" y="551"/>
                    <a:pt x="151" y="701"/>
                    <a:pt x="343" y="701"/>
                  </a:cubicBezTo>
                  <a:cubicBezTo>
                    <a:pt x="550" y="701"/>
                    <a:pt x="701" y="551"/>
                    <a:pt x="701" y="358"/>
                  </a:cubicBezTo>
                  <a:cubicBezTo>
                    <a:pt x="701" y="151"/>
                    <a:pt x="550" y="1"/>
                    <a:pt x="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9" name="Google Shape;949;p16"/>
            <p:cNvSpPr/>
            <p:nvPr/>
          </p:nvSpPr>
          <p:spPr>
            <a:xfrm>
              <a:off x="3541575" y="3743138"/>
              <a:ext cx="518450" cy="70150"/>
            </a:xfrm>
            <a:custGeom>
              <a:avLst/>
              <a:gdLst/>
              <a:ahLst/>
              <a:cxnLst/>
              <a:rect l="l" t="t" r="r" b="b"/>
              <a:pathLst>
                <a:path w="20738" h="2806" extrusionOk="0">
                  <a:moveTo>
                    <a:pt x="20504" y="235"/>
                  </a:moveTo>
                  <a:lnTo>
                    <a:pt x="20504" y="2558"/>
                  </a:lnTo>
                  <a:lnTo>
                    <a:pt x="235" y="2558"/>
                  </a:lnTo>
                  <a:lnTo>
                    <a:pt x="235" y="235"/>
                  </a:lnTo>
                  <a:close/>
                  <a:moveTo>
                    <a:pt x="1" y="1"/>
                  </a:moveTo>
                  <a:lnTo>
                    <a:pt x="1" y="2806"/>
                  </a:lnTo>
                  <a:lnTo>
                    <a:pt x="20737" y="2806"/>
                  </a:lnTo>
                  <a:lnTo>
                    <a:pt x="207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50" name="Google Shape;950;p16"/>
          <p:cNvGrpSpPr/>
          <p:nvPr/>
        </p:nvGrpSpPr>
        <p:grpSpPr>
          <a:xfrm rot="5400000" flipH="1">
            <a:off x="11312542" y="2095707"/>
            <a:ext cx="828145" cy="610955"/>
            <a:chOff x="2955100" y="2896088"/>
            <a:chExt cx="309425" cy="228275"/>
          </a:xfrm>
        </p:grpSpPr>
        <p:sp>
          <p:nvSpPr>
            <p:cNvPr id="951" name="Google Shape;951;p16"/>
            <p:cNvSpPr/>
            <p:nvPr/>
          </p:nvSpPr>
          <p:spPr>
            <a:xfrm>
              <a:off x="3030400" y="3040813"/>
              <a:ext cx="14800" cy="56050"/>
            </a:xfrm>
            <a:custGeom>
              <a:avLst/>
              <a:gdLst/>
              <a:ahLst/>
              <a:cxnLst/>
              <a:rect l="l" t="t" r="r" b="b"/>
              <a:pathLst>
                <a:path w="592" h="2242" extrusionOk="0">
                  <a:moveTo>
                    <a:pt x="0" y="1"/>
                  </a:moveTo>
                  <a:lnTo>
                    <a:pt x="0" y="2242"/>
                  </a:lnTo>
                  <a:lnTo>
                    <a:pt x="591" y="2242"/>
                  </a:lnTo>
                  <a:lnTo>
                    <a:pt x="59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2" name="Google Shape;952;p16"/>
            <p:cNvSpPr/>
            <p:nvPr/>
          </p:nvSpPr>
          <p:spPr>
            <a:xfrm>
              <a:off x="3060300" y="3040813"/>
              <a:ext cx="14800" cy="56050"/>
            </a:xfrm>
            <a:custGeom>
              <a:avLst/>
              <a:gdLst/>
              <a:ahLst/>
              <a:cxnLst/>
              <a:rect l="l" t="t" r="r" b="b"/>
              <a:pathLst>
                <a:path w="592" h="2242" extrusionOk="0">
                  <a:moveTo>
                    <a:pt x="0" y="1"/>
                  </a:moveTo>
                  <a:lnTo>
                    <a:pt x="0" y="2242"/>
                  </a:lnTo>
                  <a:lnTo>
                    <a:pt x="592" y="2242"/>
                  </a:lnTo>
                  <a:lnTo>
                    <a:pt x="5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3" name="Google Shape;953;p16"/>
            <p:cNvSpPr/>
            <p:nvPr/>
          </p:nvSpPr>
          <p:spPr>
            <a:xfrm>
              <a:off x="3089850" y="3040813"/>
              <a:ext cx="14825" cy="56050"/>
            </a:xfrm>
            <a:custGeom>
              <a:avLst/>
              <a:gdLst/>
              <a:ahLst/>
              <a:cxnLst/>
              <a:rect l="l" t="t" r="r" b="b"/>
              <a:pathLst>
                <a:path w="593" h="2242" extrusionOk="0">
                  <a:moveTo>
                    <a:pt x="1" y="1"/>
                  </a:moveTo>
                  <a:lnTo>
                    <a:pt x="1" y="2242"/>
                  </a:lnTo>
                  <a:lnTo>
                    <a:pt x="593" y="2242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4" name="Google Shape;954;p16"/>
            <p:cNvSpPr/>
            <p:nvPr/>
          </p:nvSpPr>
          <p:spPr>
            <a:xfrm>
              <a:off x="3119775" y="3040813"/>
              <a:ext cx="14800" cy="56050"/>
            </a:xfrm>
            <a:custGeom>
              <a:avLst/>
              <a:gdLst/>
              <a:ahLst/>
              <a:cxnLst/>
              <a:rect l="l" t="t" r="r" b="b"/>
              <a:pathLst>
                <a:path w="592" h="2242" extrusionOk="0">
                  <a:moveTo>
                    <a:pt x="1" y="1"/>
                  </a:moveTo>
                  <a:lnTo>
                    <a:pt x="1" y="2242"/>
                  </a:lnTo>
                  <a:lnTo>
                    <a:pt x="591" y="2242"/>
                  </a:lnTo>
                  <a:lnTo>
                    <a:pt x="59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5" name="Google Shape;955;p16"/>
            <p:cNvSpPr/>
            <p:nvPr/>
          </p:nvSpPr>
          <p:spPr>
            <a:xfrm>
              <a:off x="3149350" y="3040813"/>
              <a:ext cx="14775" cy="56050"/>
            </a:xfrm>
            <a:custGeom>
              <a:avLst/>
              <a:gdLst/>
              <a:ahLst/>
              <a:cxnLst/>
              <a:rect l="l" t="t" r="r" b="b"/>
              <a:pathLst>
                <a:path w="591" h="2242" extrusionOk="0">
                  <a:moveTo>
                    <a:pt x="0" y="1"/>
                  </a:moveTo>
                  <a:lnTo>
                    <a:pt x="0" y="2242"/>
                  </a:lnTo>
                  <a:lnTo>
                    <a:pt x="591" y="2242"/>
                  </a:lnTo>
                  <a:lnTo>
                    <a:pt x="59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6" name="Google Shape;956;p16"/>
            <p:cNvSpPr/>
            <p:nvPr/>
          </p:nvSpPr>
          <p:spPr>
            <a:xfrm>
              <a:off x="3178900" y="3040813"/>
              <a:ext cx="14800" cy="56050"/>
            </a:xfrm>
            <a:custGeom>
              <a:avLst/>
              <a:gdLst/>
              <a:ahLst/>
              <a:cxnLst/>
              <a:rect l="l" t="t" r="r" b="b"/>
              <a:pathLst>
                <a:path w="592" h="2242" extrusionOk="0">
                  <a:moveTo>
                    <a:pt x="1" y="1"/>
                  </a:moveTo>
                  <a:lnTo>
                    <a:pt x="1" y="2242"/>
                  </a:lnTo>
                  <a:lnTo>
                    <a:pt x="592" y="2242"/>
                  </a:lnTo>
                  <a:lnTo>
                    <a:pt x="5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7" name="Google Shape;957;p16"/>
            <p:cNvSpPr/>
            <p:nvPr/>
          </p:nvSpPr>
          <p:spPr>
            <a:xfrm>
              <a:off x="3208800" y="3040813"/>
              <a:ext cx="14825" cy="56050"/>
            </a:xfrm>
            <a:custGeom>
              <a:avLst/>
              <a:gdLst/>
              <a:ahLst/>
              <a:cxnLst/>
              <a:rect l="l" t="t" r="r" b="b"/>
              <a:pathLst>
                <a:path w="593" h="2242" extrusionOk="0">
                  <a:moveTo>
                    <a:pt x="1" y="1"/>
                  </a:moveTo>
                  <a:lnTo>
                    <a:pt x="1" y="2242"/>
                  </a:lnTo>
                  <a:lnTo>
                    <a:pt x="592" y="2242"/>
                  </a:lnTo>
                  <a:lnTo>
                    <a:pt x="5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8" name="Google Shape;958;p16"/>
            <p:cNvSpPr/>
            <p:nvPr/>
          </p:nvSpPr>
          <p:spPr>
            <a:xfrm>
              <a:off x="2955100" y="2896088"/>
              <a:ext cx="309425" cy="228275"/>
            </a:xfrm>
            <a:custGeom>
              <a:avLst/>
              <a:gdLst/>
              <a:ahLst/>
              <a:cxnLst/>
              <a:rect l="l" t="t" r="r" b="b"/>
              <a:pathLst>
                <a:path w="12377" h="9131" extrusionOk="0">
                  <a:moveTo>
                    <a:pt x="12253" y="124"/>
                  </a:moveTo>
                  <a:lnTo>
                    <a:pt x="12253" y="9021"/>
                  </a:lnTo>
                  <a:lnTo>
                    <a:pt x="125" y="9021"/>
                  </a:lnTo>
                  <a:lnTo>
                    <a:pt x="125" y="124"/>
                  </a:lnTo>
                  <a:close/>
                  <a:moveTo>
                    <a:pt x="0" y="0"/>
                  </a:moveTo>
                  <a:lnTo>
                    <a:pt x="0" y="9131"/>
                  </a:lnTo>
                  <a:lnTo>
                    <a:pt x="12376" y="9131"/>
                  </a:lnTo>
                  <a:lnTo>
                    <a:pt x="123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59" name="Google Shape;959;p16"/>
          <p:cNvGrpSpPr/>
          <p:nvPr/>
        </p:nvGrpSpPr>
        <p:grpSpPr>
          <a:xfrm flipH="1">
            <a:off x="11654344" y="6275851"/>
            <a:ext cx="144525" cy="438060"/>
            <a:chOff x="5423225" y="-1148250"/>
            <a:chExt cx="54000" cy="163675"/>
          </a:xfrm>
        </p:grpSpPr>
        <p:sp>
          <p:nvSpPr>
            <p:cNvPr id="960" name="Google Shape;960;p16"/>
            <p:cNvSpPr/>
            <p:nvPr/>
          </p:nvSpPr>
          <p:spPr>
            <a:xfrm>
              <a:off x="5423225" y="-1130375"/>
              <a:ext cx="54000" cy="54025"/>
            </a:xfrm>
            <a:custGeom>
              <a:avLst/>
              <a:gdLst/>
              <a:ahLst/>
              <a:cxnLst/>
              <a:rect l="l" t="t" r="r" b="b"/>
              <a:pathLst>
                <a:path w="2160" h="2161" extrusionOk="0">
                  <a:moveTo>
                    <a:pt x="1926" y="235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35"/>
                  </a:lnTo>
                  <a:close/>
                  <a:moveTo>
                    <a:pt x="0" y="1"/>
                  </a:moveTo>
                  <a:lnTo>
                    <a:pt x="0" y="2160"/>
                  </a:lnTo>
                  <a:lnTo>
                    <a:pt x="2160" y="2160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1" name="Google Shape;961;p16"/>
            <p:cNvSpPr/>
            <p:nvPr/>
          </p:nvSpPr>
          <p:spPr>
            <a:xfrm>
              <a:off x="5423225" y="-1059200"/>
              <a:ext cx="54000" cy="54350"/>
            </a:xfrm>
            <a:custGeom>
              <a:avLst/>
              <a:gdLst/>
              <a:ahLst/>
              <a:cxnLst/>
              <a:rect l="l" t="t" r="r" b="b"/>
              <a:pathLst>
                <a:path w="2160" h="2174" extrusionOk="0">
                  <a:moveTo>
                    <a:pt x="1926" y="248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48"/>
                  </a:lnTo>
                  <a:close/>
                  <a:moveTo>
                    <a:pt x="0" y="1"/>
                  </a:moveTo>
                  <a:lnTo>
                    <a:pt x="0" y="2173"/>
                  </a:lnTo>
                  <a:lnTo>
                    <a:pt x="2160" y="2173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2" name="Google Shape;962;p16"/>
            <p:cNvSpPr/>
            <p:nvPr/>
          </p:nvSpPr>
          <p:spPr>
            <a:xfrm>
              <a:off x="5447300" y="-1079500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1"/>
                  </a:moveTo>
                  <a:lnTo>
                    <a:pt x="0" y="936"/>
                  </a:lnTo>
                  <a:lnTo>
                    <a:pt x="234" y="936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3" name="Google Shape;963;p16"/>
            <p:cNvSpPr/>
            <p:nvPr/>
          </p:nvSpPr>
          <p:spPr>
            <a:xfrm>
              <a:off x="5447300" y="-1007975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0"/>
                  </a:moveTo>
                  <a:lnTo>
                    <a:pt x="0" y="935"/>
                  </a:lnTo>
                  <a:lnTo>
                    <a:pt x="234" y="935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4" name="Google Shape;964;p16"/>
            <p:cNvSpPr/>
            <p:nvPr/>
          </p:nvSpPr>
          <p:spPr>
            <a:xfrm>
              <a:off x="5447300" y="-1148250"/>
              <a:ext cx="5875" cy="23075"/>
            </a:xfrm>
            <a:custGeom>
              <a:avLst/>
              <a:gdLst/>
              <a:ahLst/>
              <a:cxnLst/>
              <a:rect l="l" t="t" r="r" b="b"/>
              <a:pathLst>
                <a:path w="235" h="923" extrusionOk="0">
                  <a:moveTo>
                    <a:pt x="0" y="1"/>
                  </a:moveTo>
                  <a:lnTo>
                    <a:pt x="0" y="923"/>
                  </a:lnTo>
                  <a:lnTo>
                    <a:pt x="234" y="923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65" name="Google Shape;965;p16"/>
          <p:cNvGrpSpPr/>
          <p:nvPr/>
        </p:nvGrpSpPr>
        <p:grpSpPr>
          <a:xfrm rot="-5400000" flipH="1">
            <a:off x="11480900" y="5015336"/>
            <a:ext cx="491387" cy="83771"/>
            <a:chOff x="935075" y="2661288"/>
            <a:chExt cx="183600" cy="31300"/>
          </a:xfrm>
        </p:grpSpPr>
        <p:sp>
          <p:nvSpPr>
            <p:cNvPr id="966" name="Google Shape;966;p16"/>
            <p:cNvSpPr/>
            <p:nvPr/>
          </p:nvSpPr>
          <p:spPr>
            <a:xfrm>
              <a:off x="949875" y="2674688"/>
              <a:ext cx="153675" cy="4150"/>
            </a:xfrm>
            <a:custGeom>
              <a:avLst/>
              <a:gdLst/>
              <a:ahLst/>
              <a:cxnLst/>
              <a:rect l="l" t="t" r="r" b="b"/>
              <a:pathLst>
                <a:path w="6147" h="166" extrusionOk="0">
                  <a:moveTo>
                    <a:pt x="0" y="1"/>
                  </a:moveTo>
                  <a:lnTo>
                    <a:pt x="0" y="166"/>
                  </a:lnTo>
                  <a:lnTo>
                    <a:pt x="6146" y="166"/>
                  </a:lnTo>
                  <a:lnTo>
                    <a:pt x="6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7" name="Google Shape;967;p16"/>
            <p:cNvSpPr/>
            <p:nvPr/>
          </p:nvSpPr>
          <p:spPr>
            <a:xfrm>
              <a:off x="935075" y="2661288"/>
              <a:ext cx="31325" cy="31300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20" y="1"/>
                  </a:moveTo>
                  <a:cubicBezTo>
                    <a:pt x="275" y="1"/>
                    <a:pt x="0" y="276"/>
                    <a:pt x="0" y="619"/>
                  </a:cubicBezTo>
                  <a:cubicBezTo>
                    <a:pt x="0" y="977"/>
                    <a:pt x="275" y="1252"/>
                    <a:pt x="620" y="1252"/>
                  </a:cubicBezTo>
                  <a:cubicBezTo>
                    <a:pt x="963" y="1252"/>
                    <a:pt x="1252" y="977"/>
                    <a:pt x="1252" y="619"/>
                  </a:cubicBezTo>
                  <a:cubicBezTo>
                    <a:pt x="1252" y="276"/>
                    <a:pt x="963" y="1"/>
                    <a:pt x="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8" name="Google Shape;968;p16"/>
            <p:cNvSpPr/>
            <p:nvPr/>
          </p:nvSpPr>
          <p:spPr>
            <a:xfrm>
              <a:off x="1087025" y="2661288"/>
              <a:ext cx="31650" cy="31300"/>
            </a:xfrm>
            <a:custGeom>
              <a:avLst/>
              <a:gdLst/>
              <a:ahLst/>
              <a:cxnLst/>
              <a:rect l="l" t="t" r="r" b="b"/>
              <a:pathLst>
                <a:path w="1266" h="1252" extrusionOk="0">
                  <a:moveTo>
                    <a:pt x="633" y="1"/>
                  </a:moveTo>
                  <a:cubicBezTo>
                    <a:pt x="290" y="1"/>
                    <a:pt x="0" y="276"/>
                    <a:pt x="0" y="619"/>
                  </a:cubicBezTo>
                  <a:cubicBezTo>
                    <a:pt x="0" y="977"/>
                    <a:pt x="290" y="1252"/>
                    <a:pt x="633" y="1252"/>
                  </a:cubicBezTo>
                  <a:cubicBezTo>
                    <a:pt x="977" y="1252"/>
                    <a:pt x="1265" y="977"/>
                    <a:pt x="1265" y="619"/>
                  </a:cubicBezTo>
                  <a:cubicBezTo>
                    <a:pt x="1265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69" name="Google Shape;969;p16"/>
          <p:cNvGrpSpPr/>
          <p:nvPr/>
        </p:nvGrpSpPr>
        <p:grpSpPr>
          <a:xfrm rot="8100000">
            <a:off x="485818" y="6065766"/>
            <a:ext cx="61692" cy="646831"/>
            <a:chOff x="266100" y="1388638"/>
            <a:chExt cx="23050" cy="241675"/>
          </a:xfrm>
        </p:grpSpPr>
        <p:sp>
          <p:nvSpPr>
            <p:cNvPr id="970" name="Google Shape;970;p16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1" name="Google Shape;971;p16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2" name="Google Shape;972;p16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3" name="Google Shape;973;p16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74" name="Google Shape;974;p16"/>
          <p:cNvGrpSpPr/>
          <p:nvPr/>
        </p:nvGrpSpPr>
        <p:grpSpPr>
          <a:xfrm rot="10800000">
            <a:off x="11615696" y="1021815"/>
            <a:ext cx="221817" cy="965292"/>
            <a:chOff x="1270600" y="4032263"/>
            <a:chExt cx="82875" cy="360650"/>
          </a:xfrm>
        </p:grpSpPr>
        <p:sp>
          <p:nvSpPr>
            <p:cNvPr id="975" name="Google Shape;975;p16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6" name="Google Shape;976;p16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7" name="Google Shape;977;p16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8" name="Google Shape;978;p16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79" name="Google Shape;979;p16"/>
          <p:cNvGrpSpPr/>
          <p:nvPr/>
        </p:nvGrpSpPr>
        <p:grpSpPr>
          <a:xfrm rot="5400000" flipH="1">
            <a:off x="132982" y="1491469"/>
            <a:ext cx="767391" cy="364459"/>
            <a:chOff x="968775" y="3581913"/>
            <a:chExt cx="286725" cy="136175"/>
          </a:xfrm>
        </p:grpSpPr>
        <p:sp>
          <p:nvSpPr>
            <p:cNvPr id="980" name="Google Shape;980;p16"/>
            <p:cNvSpPr/>
            <p:nvPr/>
          </p:nvSpPr>
          <p:spPr>
            <a:xfrm>
              <a:off x="968775" y="3581913"/>
              <a:ext cx="286725" cy="136175"/>
            </a:xfrm>
            <a:custGeom>
              <a:avLst/>
              <a:gdLst/>
              <a:ahLst/>
              <a:cxnLst/>
              <a:rect l="l" t="t" r="r" b="b"/>
              <a:pathLst>
                <a:path w="11469" h="5447" extrusionOk="0">
                  <a:moveTo>
                    <a:pt x="0" y="1"/>
                  </a:moveTo>
                  <a:lnTo>
                    <a:pt x="0" y="5446"/>
                  </a:lnTo>
                  <a:lnTo>
                    <a:pt x="11468" y="5446"/>
                  </a:lnTo>
                  <a:lnTo>
                    <a:pt x="11468" y="2049"/>
                  </a:lnTo>
                  <a:cubicBezTo>
                    <a:pt x="10781" y="1362"/>
                    <a:pt x="10093" y="689"/>
                    <a:pt x="94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1" name="Google Shape;981;p16"/>
            <p:cNvSpPr/>
            <p:nvPr/>
          </p:nvSpPr>
          <p:spPr>
            <a:xfrm>
              <a:off x="1186375" y="3647563"/>
              <a:ext cx="41300" cy="52300"/>
            </a:xfrm>
            <a:custGeom>
              <a:avLst/>
              <a:gdLst/>
              <a:ahLst/>
              <a:cxnLst/>
              <a:rect l="l" t="t" r="r" b="b"/>
              <a:pathLst>
                <a:path w="1652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51" y="2091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2" name="Google Shape;982;p16"/>
            <p:cNvSpPr/>
            <p:nvPr/>
          </p:nvSpPr>
          <p:spPr>
            <a:xfrm>
              <a:off x="1120700" y="3647563"/>
              <a:ext cx="41650" cy="52300"/>
            </a:xfrm>
            <a:custGeom>
              <a:avLst/>
              <a:gdLst/>
              <a:ahLst/>
              <a:cxnLst/>
              <a:rect l="l" t="t" r="r" b="b"/>
              <a:pathLst>
                <a:path w="1666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65" y="2091"/>
                  </a:lnTo>
                  <a:lnTo>
                    <a:pt x="16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3" name="Google Shape;983;p16"/>
            <p:cNvSpPr/>
            <p:nvPr/>
          </p:nvSpPr>
          <p:spPr>
            <a:xfrm>
              <a:off x="1055400" y="3647563"/>
              <a:ext cx="41275" cy="52300"/>
            </a:xfrm>
            <a:custGeom>
              <a:avLst/>
              <a:gdLst/>
              <a:ahLst/>
              <a:cxnLst/>
              <a:rect l="l" t="t" r="r" b="b"/>
              <a:pathLst>
                <a:path w="1651" h="2092" extrusionOk="0">
                  <a:moveTo>
                    <a:pt x="0" y="1"/>
                  </a:moveTo>
                  <a:lnTo>
                    <a:pt x="0" y="2091"/>
                  </a:lnTo>
                  <a:lnTo>
                    <a:pt x="1650" y="2091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989341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7"/>
          <p:cNvSpPr txBox="1">
            <a:spLocks noGrp="1"/>
          </p:cNvSpPr>
          <p:nvPr>
            <p:ph type="title"/>
          </p:nvPr>
        </p:nvSpPr>
        <p:spPr>
          <a:xfrm>
            <a:off x="2537400" y="593367"/>
            <a:ext cx="7117200" cy="13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986" name="Google Shape;986;p17"/>
          <p:cNvGrpSpPr/>
          <p:nvPr/>
        </p:nvGrpSpPr>
        <p:grpSpPr>
          <a:xfrm rot="5400000" flipH="1">
            <a:off x="-737077" y="3924844"/>
            <a:ext cx="2027353" cy="795857"/>
            <a:chOff x="3162050" y="485288"/>
            <a:chExt cx="912400" cy="358150"/>
          </a:xfrm>
        </p:grpSpPr>
        <p:sp>
          <p:nvSpPr>
            <p:cNvPr id="987" name="Google Shape;987;p17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8" name="Google Shape;988;p17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89" name="Google Shape;989;p17"/>
          <p:cNvGrpSpPr/>
          <p:nvPr/>
        </p:nvGrpSpPr>
        <p:grpSpPr>
          <a:xfrm rot="5400000">
            <a:off x="373125" y="-531199"/>
            <a:ext cx="1908995" cy="1725292"/>
            <a:chOff x="695800" y="1769188"/>
            <a:chExt cx="643250" cy="581350"/>
          </a:xfrm>
        </p:grpSpPr>
        <p:sp>
          <p:nvSpPr>
            <p:cNvPr id="990" name="Google Shape;990;p17"/>
            <p:cNvSpPr/>
            <p:nvPr/>
          </p:nvSpPr>
          <p:spPr>
            <a:xfrm>
              <a:off x="695800" y="1769188"/>
              <a:ext cx="57775" cy="57775"/>
            </a:xfrm>
            <a:custGeom>
              <a:avLst/>
              <a:gdLst/>
              <a:ahLst/>
              <a:cxnLst/>
              <a:rect l="l" t="t" r="r" b="b"/>
              <a:pathLst>
                <a:path w="2311" h="2311" extrusionOk="0">
                  <a:moveTo>
                    <a:pt x="1156" y="165"/>
                  </a:moveTo>
                  <a:cubicBezTo>
                    <a:pt x="1706" y="165"/>
                    <a:pt x="2146" y="605"/>
                    <a:pt x="2146" y="1155"/>
                  </a:cubicBezTo>
                  <a:cubicBezTo>
                    <a:pt x="2146" y="1705"/>
                    <a:pt x="1706" y="2146"/>
                    <a:pt x="1156" y="2146"/>
                  </a:cubicBezTo>
                  <a:cubicBezTo>
                    <a:pt x="606" y="2146"/>
                    <a:pt x="166" y="1705"/>
                    <a:pt x="166" y="1155"/>
                  </a:cubicBezTo>
                  <a:cubicBezTo>
                    <a:pt x="166" y="605"/>
                    <a:pt x="606" y="165"/>
                    <a:pt x="1156" y="165"/>
                  </a:cubicBezTo>
                  <a:close/>
                  <a:moveTo>
                    <a:pt x="1156" y="0"/>
                  </a:moveTo>
                  <a:cubicBezTo>
                    <a:pt x="510" y="0"/>
                    <a:pt x="1" y="523"/>
                    <a:pt x="1" y="1155"/>
                  </a:cubicBezTo>
                  <a:cubicBezTo>
                    <a:pt x="1" y="1802"/>
                    <a:pt x="510" y="2311"/>
                    <a:pt x="1156" y="2311"/>
                  </a:cubicBezTo>
                  <a:cubicBezTo>
                    <a:pt x="1788" y="2311"/>
                    <a:pt x="2311" y="1802"/>
                    <a:pt x="2311" y="1155"/>
                  </a:cubicBezTo>
                  <a:cubicBezTo>
                    <a:pt x="2311" y="523"/>
                    <a:pt x="1788" y="0"/>
                    <a:pt x="11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1" name="Google Shape;991;p17"/>
            <p:cNvSpPr/>
            <p:nvPr/>
          </p:nvSpPr>
          <p:spPr>
            <a:xfrm>
              <a:off x="713675" y="1787063"/>
              <a:ext cx="22025" cy="22025"/>
            </a:xfrm>
            <a:custGeom>
              <a:avLst/>
              <a:gdLst/>
              <a:ahLst/>
              <a:cxnLst/>
              <a:rect l="l" t="t" r="r" b="b"/>
              <a:pathLst>
                <a:path w="881" h="881" extrusionOk="0">
                  <a:moveTo>
                    <a:pt x="441" y="0"/>
                  </a:moveTo>
                  <a:cubicBezTo>
                    <a:pt x="193" y="0"/>
                    <a:pt x="1" y="193"/>
                    <a:pt x="1" y="440"/>
                  </a:cubicBezTo>
                  <a:cubicBezTo>
                    <a:pt x="1" y="688"/>
                    <a:pt x="193" y="880"/>
                    <a:pt x="441" y="880"/>
                  </a:cubicBezTo>
                  <a:cubicBezTo>
                    <a:pt x="688" y="880"/>
                    <a:pt x="881" y="688"/>
                    <a:pt x="881" y="440"/>
                  </a:cubicBezTo>
                  <a:cubicBezTo>
                    <a:pt x="881" y="193"/>
                    <a:pt x="688" y="0"/>
                    <a:pt x="4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2" name="Google Shape;992;p17"/>
            <p:cNvSpPr/>
            <p:nvPr/>
          </p:nvSpPr>
          <p:spPr>
            <a:xfrm>
              <a:off x="727800" y="1795988"/>
              <a:ext cx="596450" cy="540800"/>
            </a:xfrm>
            <a:custGeom>
              <a:avLst/>
              <a:gdLst/>
              <a:ahLst/>
              <a:cxnLst/>
              <a:rect l="l" t="t" r="r" b="b"/>
              <a:pathLst>
                <a:path w="23858" h="21632" extrusionOk="0">
                  <a:moveTo>
                    <a:pt x="0" y="1"/>
                  </a:moveTo>
                  <a:lnTo>
                    <a:pt x="0" y="166"/>
                  </a:lnTo>
                  <a:lnTo>
                    <a:pt x="11894" y="166"/>
                  </a:lnTo>
                  <a:lnTo>
                    <a:pt x="11894" y="18372"/>
                  </a:lnTo>
                  <a:lnTo>
                    <a:pt x="14989" y="21632"/>
                  </a:lnTo>
                  <a:lnTo>
                    <a:pt x="23858" y="21632"/>
                  </a:lnTo>
                  <a:lnTo>
                    <a:pt x="23858" y="21467"/>
                  </a:lnTo>
                  <a:lnTo>
                    <a:pt x="15057" y="21467"/>
                  </a:lnTo>
                  <a:lnTo>
                    <a:pt x="12059" y="18304"/>
                  </a:lnTo>
                  <a:lnTo>
                    <a:pt x="120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3" name="Google Shape;993;p17"/>
            <p:cNvSpPr/>
            <p:nvPr/>
          </p:nvSpPr>
          <p:spPr>
            <a:xfrm>
              <a:off x="1307725" y="2319213"/>
              <a:ext cx="31325" cy="31325"/>
            </a:xfrm>
            <a:custGeom>
              <a:avLst/>
              <a:gdLst/>
              <a:ahLst/>
              <a:cxnLst/>
              <a:rect l="l" t="t" r="r" b="b"/>
              <a:pathLst>
                <a:path w="1253" h="1253" extrusionOk="0">
                  <a:moveTo>
                    <a:pt x="633" y="1"/>
                  </a:moveTo>
                  <a:cubicBezTo>
                    <a:pt x="276" y="1"/>
                    <a:pt x="1" y="276"/>
                    <a:pt x="1" y="620"/>
                  </a:cubicBezTo>
                  <a:cubicBezTo>
                    <a:pt x="1" y="964"/>
                    <a:pt x="276" y="1253"/>
                    <a:pt x="633" y="1253"/>
                  </a:cubicBezTo>
                  <a:cubicBezTo>
                    <a:pt x="977" y="1253"/>
                    <a:pt x="1252" y="964"/>
                    <a:pt x="1252" y="620"/>
                  </a:cubicBezTo>
                  <a:cubicBezTo>
                    <a:pt x="1252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4" name="Google Shape;994;p17"/>
            <p:cNvSpPr/>
            <p:nvPr/>
          </p:nvSpPr>
          <p:spPr>
            <a:xfrm>
              <a:off x="1015525" y="1940738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55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688"/>
                    <a:pt x="207" y="894"/>
                    <a:pt x="455" y="894"/>
                  </a:cubicBezTo>
                  <a:cubicBezTo>
                    <a:pt x="688" y="894"/>
                    <a:pt x="895" y="688"/>
                    <a:pt x="895" y="454"/>
                  </a:cubicBezTo>
                  <a:cubicBezTo>
                    <a:pt x="895" y="206"/>
                    <a:pt x="688" y="1"/>
                    <a:pt x="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5" name="Google Shape;995;p17"/>
            <p:cNvSpPr/>
            <p:nvPr/>
          </p:nvSpPr>
          <p:spPr>
            <a:xfrm>
              <a:off x="1015525" y="2011213"/>
              <a:ext cx="22375" cy="22025"/>
            </a:xfrm>
            <a:custGeom>
              <a:avLst/>
              <a:gdLst/>
              <a:ahLst/>
              <a:cxnLst/>
              <a:rect l="l" t="t" r="r" b="b"/>
              <a:pathLst>
                <a:path w="895" h="881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688"/>
                    <a:pt x="207" y="880"/>
                    <a:pt x="455" y="880"/>
                  </a:cubicBezTo>
                  <a:cubicBezTo>
                    <a:pt x="688" y="880"/>
                    <a:pt x="895" y="688"/>
                    <a:pt x="895" y="440"/>
                  </a:cubicBezTo>
                  <a:cubicBezTo>
                    <a:pt x="895" y="193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6" name="Google Shape;996;p17"/>
            <p:cNvSpPr/>
            <p:nvPr/>
          </p:nvSpPr>
          <p:spPr>
            <a:xfrm>
              <a:off x="1015525" y="2081338"/>
              <a:ext cx="22375" cy="22375"/>
            </a:xfrm>
            <a:custGeom>
              <a:avLst/>
              <a:gdLst/>
              <a:ahLst/>
              <a:cxnLst/>
              <a:rect l="l" t="t" r="r" b="b"/>
              <a:pathLst>
                <a:path w="895" h="895" extrusionOk="0">
                  <a:moveTo>
                    <a:pt x="455" y="0"/>
                  </a:moveTo>
                  <a:cubicBezTo>
                    <a:pt x="207" y="0"/>
                    <a:pt x="0" y="207"/>
                    <a:pt x="0" y="440"/>
                  </a:cubicBezTo>
                  <a:cubicBezTo>
                    <a:pt x="0" y="688"/>
                    <a:pt x="207" y="895"/>
                    <a:pt x="455" y="895"/>
                  </a:cubicBezTo>
                  <a:cubicBezTo>
                    <a:pt x="688" y="895"/>
                    <a:pt x="895" y="688"/>
                    <a:pt x="895" y="440"/>
                  </a:cubicBezTo>
                  <a:cubicBezTo>
                    <a:pt x="895" y="207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97" name="Google Shape;997;p17"/>
          <p:cNvGrpSpPr/>
          <p:nvPr/>
        </p:nvGrpSpPr>
        <p:grpSpPr>
          <a:xfrm>
            <a:off x="7312144" y="6399911"/>
            <a:ext cx="1725275" cy="329397"/>
            <a:chOff x="4029725" y="2424788"/>
            <a:chExt cx="644625" cy="123075"/>
          </a:xfrm>
        </p:grpSpPr>
        <p:sp>
          <p:nvSpPr>
            <p:cNvPr id="998" name="Google Shape;998;p17"/>
            <p:cNvSpPr/>
            <p:nvPr/>
          </p:nvSpPr>
          <p:spPr>
            <a:xfrm>
              <a:off x="4029725" y="2424788"/>
              <a:ext cx="644625" cy="123075"/>
            </a:xfrm>
            <a:custGeom>
              <a:avLst/>
              <a:gdLst/>
              <a:ahLst/>
              <a:cxnLst/>
              <a:rect l="l" t="t" r="r" b="b"/>
              <a:pathLst>
                <a:path w="25785" h="4923" extrusionOk="0">
                  <a:moveTo>
                    <a:pt x="1" y="0"/>
                  </a:moveTo>
                  <a:lnTo>
                    <a:pt x="1" y="3108"/>
                  </a:lnTo>
                  <a:lnTo>
                    <a:pt x="1294" y="4923"/>
                  </a:lnTo>
                  <a:lnTo>
                    <a:pt x="25785" y="4923"/>
                  </a:lnTo>
                  <a:lnTo>
                    <a:pt x="25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9" name="Google Shape;999;p17"/>
            <p:cNvSpPr/>
            <p:nvPr/>
          </p:nvSpPr>
          <p:spPr>
            <a:xfrm>
              <a:off x="4175500" y="2489413"/>
              <a:ext cx="26500" cy="26150"/>
            </a:xfrm>
            <a:custGeom>
              <a:avLst/>
              <a:gdLst/>
              <a:ahLst/>
              <a:cxnLst/>
              <a:rect l="l" t="t" r="r" b="b"/>
              <a:pathLst>
                <a:path w="1060" h="1046" extrusionOk="0">
                  <a:moveTo>
                    <a:pt x="537" y="0"/>
                  </a:moveTo>
                  <a:cubicBezTo>
                    <a:pt x="248" y="0"/>
                    <a:pt x="0" y="233"/>
                    <a:pt x="0" y="523"/>
                  </a:cubicBezTo>
                  <a:cubicBezTo>
                    <a:pt x="0" y="811"/>
                    <a:pt x="248" y="1045"/>
                    <a:pt x="537" y="1045"/>
                  </a:cubicBezTo>
                  <a:cubicBezTo>
                    <a:pt x="825" y="1045"/>
                    <a:pt x="1060" y="811"/>
                    <a:pt x="1060" y="523"/>
                  </a:cubicBezTo>
                  <a:cubicBezTo>
                    <a:pt x="1060" y="233"/>
                    <a:pt x="825" y="0"/>
                    <a:pt x="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0" name="Google Shape;1000;p17"/>
            <p:cNvSpPr/>
            <p:nvPr/>
          </p:nvSpPr>
          <p:spPr>
            <a:xfrm>
              <a:off x="4136675" y="2489413"/>
              <a:ext cx="26475" cy="26150"/>
            </a:xfrm>
            <a:custGeom>
              <a:avLst/>
              <a:gdLst/>
              <a:ahLst/>
              <a:cxnLst/>
              <a:rect l="l" t="t" r="r" b="b"/>
              <a:pathLst>
                <a:path w="1059" h="1046" extrusionOk="0">
                  <a:moveTo>
                    <a:pt x="523" y="0"/>
                  </a:moveTo>
                  <a:cubicBezTo>
                    <a:pt x="233" y="0"/>
                    <a:pt x="0" y="233"/>
                    <a:pt x="0" y="523"/>
                  </a:cubicBezTo>
                  <a:cubicBezTo>
                    <a:pt x="0" y="811"/>
                    <a:pt x="233" y="1045"/>
                    <a:pt x="523" y="1045"/>
                  </a:cubicBezTo>
                  <a:cubicBezTo>
                    <a:pt x="825" y="1045"/>
                    <a:pt x="1058" y="811"/>
                    <a:pt x="1058" y="523"/>
                  </a:cubicBezTo>
                  <a:cubicBezTo>
                    <a:pt x="1058" y="233"/>
                    <a:pt x="825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1" name="Google Shape;1001;p17"/>
            <p:cNvSpPr/>
            <p:nvPr/>
          </p:nvSpPr>
          <p:spPr>
            <a:xfrm>
              <a:off x="4097800" y="2489413"/>
              <a:ext cx="26150" cy="26150"/>
            </a:xfrm>
            <a:custGeom>
              <a:avLst/>
              <a:gdLst/>
              <a:ahLst/>
              <a:cxnLst/>
              <a:rect l="l" t="t" r="r" b="b"/>
              <a:pathLst>
                <a:path w="1046" h="1046" extrusionOk="0">
                  <a:moveTo>
                    <a:pt x="523" y="0"/>
                  </a:moveTo>
                  <a:cubicBezTo>
                    <a:pt x="235" y="0"/>
                    <a:pt x="1" y="233"/>
                    <a:pt x="1" y="523"/>
                  </a:cubicBezTo>
                  <a:cubicBezTo>
                    <a:pt x="1" y="811"/>
                    <a:pt x="235" y="1045"/>
                    <a:pt x="523" y="1045"/>
                  </a:cubicBezTo>
                  <a:cubicBezTo>
                    <a:pt x="813" y="1045"/>
                    <a:pt x="1046" y="811"/>
                    <a:pt x="1046" y="523"/>
                  </a:cubicBezTo>
                  <a:cubicBezTo>
                    <a:pt x="1046" y="233"/>
                    <a:pt x="813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2" name="Google Shape;1002;p17"/>
            <p:cNvSpPr/>
            <p:nvPr/>
          </p:nvSpPr>
          <p:spPr>
            <a:xfrm>
              <a:off x="4163125" y="2502463"/>
              <a:ext cx="12400" cy="25"/>
            </a:xfrm>
            <a:custGeom>
              <a:avLst/>
              <a:gdLst/>
              <a:ahLst/>
              <a:cxnLst/>
              <a:rect l="l" t="t" r="r" b="b"/>
              <a:pathLst>
                <a:path w="496" h="1" extrusionOk="0">
                  <a:moveTo>
                    <a:pt x="495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3" name="Google Shape;1003;p17"/>
            <p:cNvSpPr/>
            <p:nvPr/>
          </p:nvSpPr>
          <p:spPr>
            <a:xfrm>
              <a:off x="4123925" y="2502463"/>
              <a:ext cx="12775" cy="25"/>
            </a:xfrm>
            <a:custGeom>
              <a:avLst/>
              <a:gdLst/>
              <a:ahLst/>
              <a:cxnLst/>
              <a:rect l="l" t="t" r="r" b="b"/>
              <a:pathLst>
                <a:path w="511" h="1" extrusionOk="0">
                  <a:moveTo>
                    <a:pt x="51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4" name="Google Shape;1004;p17"/>
            <p:cNvSpPr/>
            <p:nvPr/>
          </p:nvSpPr>
          <p:spPr>
            <a:xfrm>
              <a:off x="4200600" y="2502463"/>
              <a:ext cx="12725" cy="25"/>
            </a:xfrm>
            <a:custGeom>
              <a:avLst/>
              <a:gdLst/>
              <a:ahLst/>
              <a:cxnLst/>
              <a:rect l="l" t="t" r="r" b="b"/>
              <a:pathLst>
                <a:path w="509" h="1" extrusionOk="0">
                  <a:moveTo>
                    <a:pt x="50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5" name="Google Shape;1005;p17"/>
            <p:cNvSpPr/>
            <p:nvPr/>
          </p:nvSpPr>
          <p:spPr>
            <a:xfrm>
              <a:off x="4530625" y="2452288"/>
              <a:ext cx="8275" cy="32325"/>
            </a:xfrm>
            <a:custGeom>
              <a:avLst/>
              <a:gdLst/>
              <a:ahLst/>
              <a:cxnLst/>
              <a:rect l="l" t="t" r="r" b="b"/>
              <a:pathLst>
                <a:path w="331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31" y="1293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6" name="Google Shape;1006;p17"/>
            <p:cNvSpPr/>
            <p:nvPr/>
          </p:nvSpPr>
          <p:spPr>
            <a:xfrm>
              <a:off x="454782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7" name="Google Shape;1007;p17"/>
            <p:cNvSpPr/>
            <p:nvPr/>
          </p:nvSpPr>
          <p:spPr>
            <a:xfrm>
              <a:off x="4565000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8" name="Google Shape;1008;p17"/>
            <p:cNvSpPr/>
            <p:nvPr/>
          </p:nvSpPr>
          <p:spPr>
            <a:xfrm>
              <a:off x="4582200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9" name="Google Shape;1009;p17"/>
            <p:cNvSpPr/>
            <p:nvPr/>
          </p:nvSpPr>
          <p:spPr>
            <a:xfrm>
              <a:off x="4599375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0" name="Google Shape;1010;p17"/>
            <p:cNvSpPr/>
            <p:nvPr/>
          </p:nvSpPr>
          <p:spPr>
            <a:xfrm>
              <a:off x="46165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1" name="Google Shape;1011;p17"/>
            <p:cNvSpPr/>
            <p:nvPr/>
          </p:nvSpPr>
          <p:spPr>
            <a:xfrm>
              <a:off x="46337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12" name="Google Shape;1012;p17"/>
          <p:cNvGrpSpPr/>
          <p:nvPr/>
        </p:nvGrpSpPr>
        <p:grpSpPr>
          <a:xfrm rot="5400000" flipH="1">
            <a:off x="11434973" y="6441707"/>
            <a:ext cx="491387" cy="83771"/>
            <a:chOff x="935075" y="2661288"/>
            <a:chExt cx="183600" cy="31300"/>
          </a:xfrm>
        </p:grpSpPr>
        <p:sp>
          <p:nvSpPr>
            <p:cNvPr id="1013" name="Google Shape;1013;p17"/>
            <p:cNvSpPr/>
            <p:nvPr/>
          </p:nvSpPr>
          <p:spPr>
            <a:xfrm>
              <a:off x="949875" y="2674688"/>
              <a:ext cx="153675" cy="4150"/>
            </a:xfrm>
            <a:custGeom>
              <a:avLst/>
              <a:gdLst/>
              <a:ahLst/>
              <a:cxnLst/>
              <a:rect l="l" t="t" r="r" b="b"/>
              <a:pathLst>
                <a:path w="6147" h="166" extrusionOk="0">
                  <a:moveTo>
                    <a:pt x="0" y="1"/>
                  </a:moveTo>
                  <a:lnTo>
                    <a:pt x="0" y="166"/>
                  </a:lnTo>
                  <a:lnTo>
                    <a:pt x="6146" y="166"/>
                  </a:lnTo>
                  <a:lnTo>
                    <a:pt x="6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4" name="Google Shape;1014;p17"/>
            <p:cNvSpPr/>
            <p:nvPr/>
          </p:nvSpPr>
          <p:spPr>
            <a:xfrm>
              <a:off x="935075" y="2661288"/>
              <a:ext cx="31325" cy="31300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20" y="1"/>
                  </a:moveTo>
                  <a:cubicBezTo>
                    <a:pt x="275" y="1"/>
                    <a:pt x="0" y="276"/>
                    <a:pt x="0" y="619"/>
                  </a:cubicBezTo>
                  <a:cubicBezTo>
                    <a:pt x="0" y="977"/>
                    <a:pt x="275" y="1252"/>
                    <a:pt x="620" y="1252"/>
                  </a:cubicBezTo>
                  <a:cubicBezTo>
                    <a:pt x="963" y="1252"/>
                    <a:pt x="1252" y="977"/>
                    <a:pt x="1252" y="619"/>
                  </a:cubicBezTo>
                  <a:cubicBezTo>
                    <a:pt x="1252" y="276"/>
                    <a:pt x="963" y="1"/>
                    <a:pt x="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5" name="Google Shape;1015;p17"/>
            <p:cNvSpPr/>
            <p:nvPr/>
          </p:nvSpPr>
          <p:spPr>
            <a:xfrm>
              <a:off x="1087025" y="2661288"/>
              <a:ext cx="31650" cy="31300"/>
            </a:xfrm>
            <a:custGeom>
              <a:avLst/>
              <a:gdLst/>
              <a:ahLst/>
              <a:cxnLst/>
              <a:rect l="l" t="t" r="r" b="b"/>
              <a:pathLst>
                <a:path w="1266" h="1252" extrusionOk="0">
                  <a:moveTo>
                    <a:pt x="633" y="1"/>
                  </a:moveTo>
                  <a:cubicBezTo>
                    <a:pt x="290" y="1"/>
                    <a:pt x="0" y="276"/>
                    <a:pt x="0" y="619"/>
                  </a:cubicBezTo>
                  <a:cubicBezTo>
                    <a:pt x="0" y="977"/>
                    <a:pt x="290" y="1252"/>
                    <a:pt x="633" y="1252"/>
                  </a:cubicBezTo>
                  <a:cubicBezTo>
                    <a:pt x="977" y="1252"/>
                    <a:pt x="1265" y="977"/>
                    <a:pt x="1265" y="619"/>
                  </a:cubicBezTo>
                  <a:cubicBezTo>
                    <a:pt x="1265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16" name="Google Shape;1016;p17"/>
          <p:cNvGrpSpPr/>
          <p:nvPr/>
        </p:nvGrpSpPr>
        <p:grpSpPr>
          <a:xfrm rot="5400000" flipH="1">
            <a:off x="9590678" y="3566787"/>
            <a:ext cx="4179972" cy="521739"/>
            <a:chOff x="584425" y="719288"/>
            <a:chExt cx="1551125" cy="193600"/>
          </a:xfrm>
        </p:grpSpPr>
        <p:sp>
          <p:nvSpPr>
            <p:cNvPr id="1017" name="Google Shape;1017;p17"/>
            <p:cNvSpPr/>
            <p:nvPr/>
          </p:nvSpPr>
          <p:spPr>
            <a:xfrm>
              <a:off x="13177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8" name="Google Shape;1018;p17"/>
            <p:cNvSpPr/>
            <p:nvPr/>
          </p:nvSpPr>
          <p:spPr>
            <a:xfrm>
              <a:off x="13428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9" name="Google Shape;1019;p17"/>
            <p:cNvSpPr/>
            <p:nvPr/>
          </p:nvSpPr>
          <p:spPr>
            <a:xfrm>
              <a:off x="13679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0" name="Google Shape;1020;p17"/>
            <p:cNvSpPr/>
            <p:nvPr/>
          </p:nvSpPr>
          <p:spPr>
            <a:xfrm>
              <a:off x="13929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1" name="Google Shape;1021;p17"/>
            <p:cNvSpPr/>
            <p:nvPr/>
          </p:nvSpPr>
          <p:spPr>
            <a:xfrm>
              <a:off x="14181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2" name="Google Shape;1022;p17"/>
            <p:cNvSpPr/>
            <p:nvPr/>
          </p:nvSpPr>
          <p:spPr>
            <a:xfrm>
              <a:off x="14431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3" name="Google Shape;1023;p17"/>
            <p:cNvSpPr/>
            <p:nvPr/>
          </p:nvSpPr>
          <p:spPr>
            <a:xfrm>
              <a:off x="14682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4" name="Google Shape;1024;p17"/>
            <p:cNvSpPr/>
            <p:nvPr/>
          </p:nvSpPr>
          <p:spPr>
            <a:xfrm>
              <a:off x="1253775" y="719288"/>
              <a:ext cx="261975" cy="193600"/>
            </a:xfrm>
            <a:custGeom>
              <a:avLst/>
              <a:gdLst/>
              <a:ahLst/>
              <a:cxnLst/>
              <a:rect l="l" t="t" r="r" b="b"/>
              <a:pathLst>
                <a:path w="10479" h="7744" extrusionOk="0">
                  <a:moveTo>
                    <a:pt x="10354" y="125"/>
                  </a:moveTo>
                  <a:lnTo>
                    <a:pt x="10354" y="7619"/>
                  </a:lnTo>
                  <a:lnTo>
                    <a:pt x="123" y="7619"/>
                  </a:lnTo>
                  <a:lnTo>
                    <a:pt x="123" y="125"/>
                  </a:lnTo>
                  <a:close/>
                  <a:moveTo>
                    <a:pt x="0" y="1"/>
                  </a:moveTo>
                  <a:lnTo>
                    <a:pt x="0" y="7743"/>
                  </a:lnTo>
                  <a:lnTo>
                    <a:pt x="10478" y="7743"/>
                  </a:lnTo>
                  <a:lnTo>
                    <a:pt x="10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5" name="Google Shape;1025;p17"/>
            <p:cNvSpPr/>
            <p:nvPr/>
          </p:nvSpPr>
          <p:spPr>
            <a:xfrm>
              <a:off x="892125" y="818663"/>
              <a:ext cx="365800" cy="3100"/>
            </a:xfrm>
            <a:custGeom>
              <a:avLst/>
              <a:gdLst/>
              <a:ahLst/>
              <a:cxnLst/>
              <a:rect l="l" t="t" r="r" b="b"/>
              <a:pathLst>
                <a:path w="14632" h="124" extrusionOk="0">
                  <a:moveTo>
                    <a:pt x="0" y="0"/>
                  </a:moveTo>
                  <a:lnTo>
                    <a:pt x="0" y="124"/>
                  </a:lnTo>
                  <a:lnTo>
                    <a:pt x="14631" y="124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6" name="Google Shape;1026;p17"/>
            <p:cNvSpPr/>
            <p:nvPr/>
          </p:nvSpPr>
          <p:spPr>
            <a:xfrm>
              <a:off x="881450" y="808688"/>
              <a:ext cx="22375" cy="22700"/>
            </a:xfrm>
            <a:custGeom>
              <a:avLst/>
              <a:gdLst/>
              <a:ahLst/>
              <a:cxnLst/>
              <a:rect l="l" t="t" r="r" b="b"/>
              <a:pathLst>
                <a:path w="895" h="908" extrusionOk="0">
                  <a:moveTo>
                    <a:pt x="455" y="0"/>
                  </a:moveTo>
                  <a:cubicBezTo>
                    <a:pt x="207" y="0"/>
                    <a:pt x="0" y="207"/>
                    <a:pt x="0" y="454"/>
                  </a:cubicBezTo>
                  <a:cubicBezTo>
                    <a:pt x="0" y="702"/>
                    <a:pt x="207" y="908"/>
                    <a:pt x="455" y="908"/>
                  </a:cubicBezTo>
                  <a:cubicBezTo>
                    <a:pt x="702" y="908"/>
                    <a:pt x="895" y="702"/>
                    <a:pt x="895" y="454"/>
                  </a:cubicBezTo>
                  <a:cubicBezTo>
                    <a:pt x="895" y="207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7" name="Google Shape;1027;p17"/>
            <p:cNvSpPr/>
            <p:nvPr/>
          </p:nvSpPr>
          <p:spPr>
            <a:xfrm>
              <a:off x="595100" y="754038"/>
              <a:ext cx="662825" cy="3100"/>
            </a:xfrm>
            <a:custGeom>
              <a:avLst/>
              <a:gdLst/>
              <a:ahLst/>
              <a:cxnLst/>
              <a:rect l="l" t="t" r="r" b="b"/>
              <a:pathLst>
                <a:path w="2651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6512" y="123"/>
                  </a:lnTo>
                  <a:lnTo>
                    <a:pt x="265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8" name="Google Shape;1028;p17"/>
            <p:cNvSpPr/>
            <p:nvPr/>
          </p:nvSpPr>
          <p:spPr>
            <a:xfrm>
              <a:off x="584425" y="744413"/>
              <a:ext cx="22700" cy="22350"/>
            </a:xfrm>
            <a:custGeom>
              <a:avLst/>
              <a:gdLst/>
              <a:ahLst/>
              <a:cxnLst/>
              <a:rect l="l" t="t" r="r" b="b"/>
              <a:pathLst>
                <a:path w="908" h="894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701"/>
                    <a:pt x="207" y="893"/>
                    <a:pt x="455" y="893"/>
                  </a:cubicBezTo>
                  <a:cubicBezTo>
                    <a:pt x="702" y="893"/>
                    <a:pt x="908" y="701"/>
                    <a:pt x="908" y="440"/>
                  </a:cubicBezTo>
                  <a:cubicBezTo>
                    <a:pt x="908" y="193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9" name="Google Shape;1029;p17"/>
            <p:cNvSpPr/>
            <p:nvPr/>
          </p:nvSpPr>
          <p:spPr>
            <a:xfrm>
              <a:off x="1514350" y="754038"/>
              <a:ext cx="610575" cy="3100"/>
            </a:xfrm>
            <a:custGeom>
              <a:avLst/>
              <a:gdLst/>
              <a:ahLst/>
              <a:cxnLst/>
              <a:rect l="l" t="t" r="r" b="b"/>
              <a:pathLst>
                <a:path w="2442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4422" y="123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0" name="Google Shape;1030;p17"/>
            <p:cNvSpPr/>
            <p:nvPr/>
          </p:nvSpPr>
          <p:spPr>
            <a:xfrm>
              <a:off x="2113200" y="74441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1" y="193"/>
                    <a:pt x="1" y="440"/>
                  </a:cubicBezTo>
                  <a:cubicBezTo>
                    <a:pt x="1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31" name="Google Shape;1031;p17"/>
          <p:cNvGrpSpPr/>
          <p:nvPr/>
        </p:nvGrpSpPr>
        <p:grpSpPr>
          <a:xfrm rot="5400000" flipH="1">
            <a:off x="10712267" y="-33855"/>
            <a:ext cx="143589" cy="814428"/>
            <a:chOff x="5052300" y="-1560100"/>
            <a:chExt cx="53650" cy="304300"/>
          </a:xfrm>
        </p:grpSpPr>
        <p:sp>
          <p:nvSpPr>
            <p:cNvPr id="1032" name="Google Shape;1032;p17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3" name="Google Shape;1033;p17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4" name="Google Shape;1034;p17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5" name="Google Shape;1035;p17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6" name="Google Shape;1036;p17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7" name="Google Shape;1037;p17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8" name="Google Shape;1038;p17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9" name="Google Shape;1039;p17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0" name="Google Shape;1040;p17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41" name="Google Shape;1041;p17"/>
          <p:cNvGrpSpPr/>
          <p:nvPr/>
        </p:nvGrpSpPr>
        <p:grpSpPr>
          <a:xfrm rot="5400000" flipH="1">
            <a:off x="11099022" y="671104"/>
            <a:ext cx="1163271" cy="329392"/>
            <a:chOff x="1788000" y="2921988"/>
            <a:chExt cx="595775" cy="168700"/>
          </a:xfrm>
        </p:grpSpPr>
        <p:sp>
          <p:nvSpPr>
            <p:cNvPr id="1042" name="Google Shape;1042;p17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3" name="Google Shape;1043;p17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4" name="Google Shape;1044;p17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5" name="Google Shape;1045;p17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6" name="Google Shape;1046;p17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7" name="Google Shape;1047;p17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48" name="Google Shape;1048;p17"/>
          <p:cNvGrpSpPr/>
          <p:nvPr/>
        </p:nvGrpSpPr>
        <p:grpSpPr>
          <a:xfrm rot="10800000" flipH="1">
            <a:off x="706368" y="6480448"/>
            <a:ext cx="2679000" cy="420339"/>
            <a:chOff x="1202525" y="4995863"/>
            <a:chExt cx="1242425" cy="194950"/>
          </a:xfrm>
        </p:grpSpPr>
        <p:sp>
          <p:nvSpPr>
            <p:cNvPr id="1049" name="Google Shape;1049;p17"/>
            <p:cNvSpPr/>
            <p:nvPr/>
          </p:nvSpPr>
          <p:spPr>
            <a:xfrm>
              <a:off x="21183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0" name="Google Shape;1050;p17"/>
            <p:cNvSpPr/>
            <p:nvPr/>
          </p:nvSpPr>
          <p:spPr>
            <a:xfrm>
              <a:off x="21991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6" y="234"/>
                  </a:moveTo>
                  <a:lnTo>
                    <a:pt x="2186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1" name="Google Shape;1051;p17"/>
            <p:cNvSpPr/>
            <p:nvPr/>
          </p:nvSpPr>
          <p:spPr>
            <a:xfrm>
              <a:off x="2279925" y="5074938"/>
              <a:ext cx="60875" cy="115875"/>
            </a:xfrm>
            <a:custGeom>
              <a:avLst/>
              <a:gdLst/>
              <a:ahLst/>
              <a:cxnLst/>
              <a:rect l="l" t="t" r="r" b="b"/>
              <a:pathLst>
                <a:path w="2435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35" y="4635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2" name="Google Shape;1052;p17"/>
            <p:cNvSpPr/>
            <p:nvPr/>
          </p:nvSpPr>
          <p:spPr>
            <a:xfrm>
              <a:off x="23610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73" y="234"/>
                  </a:moveTo>
                  <a:lnTo>
                    <a:pt x="2173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1" y="0"/>
                  </a:moveTo>
                  <a:lnTo>
                    <a:pt x="1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3" name="Google Shape;1053;p17"/>
            <p:cNvSpPr/>
            <p:nvPr/>
          </p:nvSpPr>
          <p:spPr>
            <a:xfrm>
              <a:off x="21757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0" y="0"/>
                  </a:moveTo>
                  <a:lnTo>
                    <a:pt x="0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4" name="Google Shape;1054;p17"/>
            <p:cNvSpPr/>
            <p:nvPr/>
          </p:nvSpPr>
          <p:spPr>
            <a:xfrm>
              <a:off x="2256900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5" name="Google Shape;1055;p17"/>
            <p:cNvSpPr/>
            <p:nvPr/>
          </p:nvSpPr>
          <p:spPr>
            <a:xfrm>
              <a:off x="2337675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6" name="Google Shape;1056;p17"/>
            <p:cNvSpPr/>
            <p:nvPr/>
          </p:nvSpPr>
          <p:spPr>
            <a:xfrm>
              <a:off x="24184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7" name="Google Shape;1057;p17"/>
            <p:cNvSpPr/>
            <p:nvPr/>
          </p:nvSpPr>
          <p:spPr>
            <a:xfrm>
              <a:off x="1202525" y="4995863"/>
              <a:ext cx="921350" cy="139950"/>
            </a:xfrm>
            <a:custGeom>
              <a:avLst/>
              <a:gdLst/>
              <a:ahLst/>
              <a:cxnLst/>
              <a:rect l="l" t="t" r="r" b="b"/>
              <a:pathLst>
                <a:path w="36854" h="5598" extrusionOk="0">
                  <a:moveTo>
                    <a:pt x="208" y="0"/>
                  </a:moveTo>
                  <a:lnTo>
                    <a:pt x="1" y="138"/>
                  </a:lnTo>
                  <a:lnTo>
                    <a:pt x="3741" y="5543"/>
                  </a:lnTo>
                  <a:lnTo>
                    <a:pt x="3768" y="5598"/>
                  </a:lnTo>
                  <a:lnTo>
                    <a:pt x="36853" y="5598"/>
                  </a:lnTo>
                  <a:lnTo>
                    <a:pt x="36853" y="5363"/>
                  </a:lnTo>
                  <a:lnTo>
                    <a:pt x="3906" y="5363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58" name="Google Shape;1058;p17"/>
          <p:cNvGrpSpPr/>
          <p:nvPr/>
        </p:nvGrpSpPr>
        <p:grpSpPr>
          <a:xfrm rot="10800000" flipH="1">
            <a:off x="306403" y="5731446"/>
            <a:ext cx="143589" cy="814428"/>
            <a:chOff x="5052300" y="-1560100"/>
            <a:chExt cx="53650" cy="304300"/>
          </a:xfrm>
        </p:grpSpPr>
        <p:sp>
          <p:nvSpPr>
            <p:cNvPr id="1059" name="Google Shape;1059;p17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0" name="Google Shape;1060;p17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1" name="Google Shape;1061;p17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2" name="Google Shape;1062;p17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3" name="Google Shape;1063;p17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4" name="Google Shape;1064;p17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5" name="Google Shape;1065;p17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6" name="Google Shape;1066;p17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7" name="Google Shape;1067;p17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68" name="Google Shape;1068;p17"/>
          <p:cNvGrpSpPr/>
          <p:nvPr/>
        </p:nvGrpSpPr>
        <p:grpSpPr>
          <a:xfrm rot="-5400000" flipH="1">
            <a:off x="9409176" y="6081971"/>
            <a:ext cx="221817" cy="965292"/>
            <a:chOff x="1270600" y="4032263"/>
            <a:chExt cx="82875" cy="360650"/>
          </a:xfrm>
        </p:grpSpPr>
        <p:sp>
          <p:nvSpPr>
            <p:cNvPr id="1069" name="Google Shape;1069;p17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0" name="Google Shape;1070;p17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1" name="Google Shape;1071;p17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2" name="Google Shape;1072;p17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2186069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18"/>
          <p:cNvSpPr txBox="1">
            <a:spLocks noGrp="1"/>
          </p:cNvSpPr>
          <p:nvPr>
            <p:ph type="title"/>
          </p:nvPr>
        </p:nvSpPr>
        <p:spPr>
          <a:xfrm>
            <a:off x="2161467" y="593367"/>
            <a:ext cx="7868800" cy="13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075" name="Google Shape;1075;p18"/>
          <p:cNvGrpSpPr/>
          <p:nvPr/>
        </p:nvGrpSpPr>
        <p:grpSpPr>
          <a:xfrm>
            <a:off x="-664613" y="-14"/>
            <a:ext cx="1615565" cy="1616211"/>
            <a:chOff x="2082888" y="2732413"/>
            <a:chExt cx="813750" cy="814075"/>
          </a:xfrm>
        </p:grpSpPr>
        <p:sp>
          <p:nvSpPr>
            <p:cNvPr id="1076" name="Google Shape;1076;p18"/>
            <p:cNvSpPr/>
            <p:nvPr/>
          </p:nvSpPr>
          <p:spPr>
            <a:xfrm>
              <a:off x="2082888" y="2732413"/>
              <a:ext cx="813750" cy="814075"/>
            </a:xfrm>
            <a:custGeom>
              <a:avLst/>
              <a:gdLst/>
              <a:ahLst/>
              <a:cxnLst/>
              <a:rect l="l" t="t" r="r" b="b"/>
              <a:pathLst>
                <a:path w="32550" h="32563" extrusionOk="0">
                  <a:moveTo>
                    <a:pt x="17327" y="2723"/>
                  </a:moveTo>
                  <a:lnTo>
                    <a:pt x="17561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9" y="5075"/>
                  </a:lnTo>
                  <a:lnTo>
                    <a:pt x="23239" y="6793"/>
                  </a:lnTo>
                  <a:cubicBezTo>
                    <a:pt x="24202" y="7508"/>
                    <a:pt x="25055" y="8347"/>
                    <a:pt x="25770" y="9310"/>
                  </a:cubicBezTo>
                  <a:lnTo>
                    <a:pt x="27489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3"/>
                    <a:pt x="27847" y="13779"/>
                    <a:pt x="27984" y="14989"/>
                  </a:cubicBezTo>
                  <a:lnTo>
                    <a:pt x="29840" y="15236"/>
                  </a:lnTo>
                  <a:lnTo>
                    <a:pt x="29840" y="17341"/>
                  </a:lnTo>
                  <a:lnTo>
                    <a:pt x="27984" y="17574"/>
                  </a:lnTo>
                  <a:cubicBezTo>
                    <a:pt x="27847" y="18784"/>
                    <a:pt x="27530" y="19953"/>
                    <a:pt x="27062" y="21026"/>
                  </a:cubicBezTo>
                  <a:lnTo>
                    <a:pt x="28547" y="22153"/>
                  </a:lnTo>
                  <a:lnTo>
                    <a:pt x="27489" y="23982"/>
                  </a:lnTo>
                  <a:lnTo>
                    <a:pt x="25770" y="23254"/>
                  </a:lnTo>
                  <a:cubicBezTo>
                    <a:pt x="25055" y="24216"/>
                    <a:pt x="24202" y="25069"/>
                    <a:pt x="23239" y="25769"/>
                  </a:cubicBezTo>
                  <a:lnTo>
                    <a:pt x="23969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61" y="27984"/>
                  </a:cubicBezTo>
                  <a:lnTo>
                    <a:pt x="17327" y="29854"/>
                  </a:lnTo>
                  <a:lnTo>
                    <a:pt x="15223" y="29854"/>
                  </a:lnTo>
                  <a:lnTo>
                    <a:pt x="14989" y="27984"/>
                  </a:lnTo>
                  <a:cubicBezTo>
                    <a:pt x="13766" y="27860"/>
                    <a:pt x="12610" y="27544"/>
                    <a:pt x="11538" y="27062"/>
                  </a:cubicBezTo>
                  <a:lnTo>
                    <a:pt x="10410" y="28561"/>
                  </a:lnTo>
                  <a:lnTo>
                    <a:pt x="8581" y="27502"/>
                  </a:lnTo>
                  <a:lnTo>
                    <a:pt x="9310" y="25769"/>
                  </a:lnTo>
                  <a:cubicBezTo>
                    <a:pt x="8348" y="25069"/>
                    <a:pt x="7495" y="24216"/>
                    <a:pt x="6780" y="23254"/>
                  </a:cubicBezTo>
                  <a:lnTo>
                    <a:pt x="5061" y="23982"/>
                  </a:lnTo>
                  <a:lnTo>
                    <a:pt x="4002" y="22153"/>
                  </a:lnTo>
                  <a:lnTo>
                    <a:pt x="5487" y="21026"/>
                  </a:lnTo>
                  <a:cubicBezTo>
                    <a:pt x="5020" y="19953"/>
                    <a:pt x="4703" y="18784"/>
                    <a:pt x="4566" y="17574"/>
                  </a:cubicBezTo>
                  <a:lnTo>
                    <a:pt x="2710" y="17341"/>
                  </a:lnTo>
                  <a:lnTo>
                    <a:pt x="2710" y="15236"/>
                  </a:lnTo>
                  <a:lnTo>
                    <a:pt x="4566" y="14989"/>
                  </a:lnTo>
                  <a:cubicBezTo>
                    <a:pt x="4703" y="13779"/>
                    <a:pt x="5020" y="12623"/>
                    <a:pt x="5487" y="11551"/>
                  </a:cubicBezTo>
                  <a:lnTo>
                    <a:pt x="4002" y="10423"/>
                  </a:lnTo>
                  <a:lnTo>
                    <a:pt x="5061" y="8595"/>
                  </a:lnTo>
                  <a:lnTo>
                    <a:pt x="6780" y="9310"/>
                  </a:lnTo>
                  <a:cubicBezTo>
                    <a:pt x="7495" y="8347"/>
                    <a:pt x="8348" y="7508"/>
                    <a:pt x="9310" y="6793"/>
                  </a:cubicBezTo>
                  <a:lnTo>
                    <a:pt x="8581" y="5075"/>
                  </a:lnTo>
                  <a:lnTo>
                    <a:pt x="10410" y="4015"/>
                  </a:lnTo>
                  <a:lnTo>
                    <a:pt x="11538" y="5500"/>
                  </a:lnTo>
                  <a:cubicBezTo>
                    <a:pt x="12610" y="5033"/>
                    <a:pt x="13766" y="4717"/>
                    <a:pt x="14989" y="4580"/>
                  </a:cubicBezTo>
                  <a:lnTo>
                    <a:pt x="15223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5261" y="32562"/>
                    <a:pt x="32549" y="25274"/>
                    <a:pt x="32549" y="16281"/>
                  </a:cubicBezTo>
                  <a:cubicBezTo>
                    <a:pt x="32549" y="7288"/>
                    <a:pt x="25261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7" name="Google Shape;1077;p18"/>
            <p:cNvSpPr/>
            <p:nvPr/>
          </p:nvSpPr>
          <p:spPr>
            <a:xfrm>
              <a:off x="2249263" y="2900838"/>
              <a:ext cx="481675" cy="481675"/>
            </a:xfrm>
            <a:custGeom>
              <a:avLst/>
              <a:gdLst/>
              <a:ahLst/>
              <a:cxnLst/>
              <a:rect l="l" t="t" r="r" b="b"/>
              <a:pathLst>
                <a:path w="19267" h="19267" extrusionOk="0">
                  <a:moveTo>
                    <a:pt x="8884" y="1"/>
                  </a:moveTo>
                  <a:lnTo>
                    <a:pt x="8636" y="1913"/>
                  </a:lnTo>
                  <a:cubicBezTo>
                    <a:pt x="7936" y="1995"/>
                    <a:pt x="7261" y="2174"/>
                    <a:pt x="6629" y="2449"/>
                  </a:cubicBezTo>
                  <a:lnTo>
                    <a:pt x="5460" y="909"/>
                  </a:lnTo>
                  <a:lnTo>
                    <a:pt x="4168" y="1665"/>
                  </a:lnTo>
                  <a:lnTo>
                    <a:pt x="4910" y="3439"/>
                  </a:lnTo>
                  <a:cubicBezTo>
                    <a:pt x="4360" y="3866"/>
                    <a:pt x="3865" y="4361"/>
                    <a:pt x="3438" y="4911"/>
                  </a:cubicBezTo>
                  <a:lnTo>
                    <a:pt x="1665" y="4168"/>
                  </a:lnTo>
                  <a:lnTo>
                    <a:pt x="908" y="5461"/>
                  </a:lnTo>
                  <a:lnTo>
                    <a:pt x="2448" y="6629"/>
                  </a:lnTo>
                  <a:cubicBezTo>
                    <a:pt x="2173" y="7262"/>
                    <a:pt x="1995" y="7936"/>
                    <a:pt x="1913" y="8637"/>
                  </a:cubicBezTo>
                  <a:lnTo>
                    <a:pt x="1" y="8884"/>
                  </a:lnTo>
                  <a:lnTo>
                    <a:pt x="1" y="10384"/>
                  </a:lnTo>
                  <a:lnTo>
                    <a:pt x="1913" y="10617"/>
                  </a:lnTo>
                  <a:cubicBezTo>
                    <a:pt x="1995" y="11332"/>
                    <a:pt x="2173" y="12006"/>
                    <a:pt x="2448" y="12639"/>
                  </a:cubicBezTo>
                  <a:lnTo>
                    <a:pt x="908" y="13794"/>
                  </a:lnTo>
                  <a:lnTo>
                    <a:pt x="1665" y="15100"/>
                  </a:lnTo>
                  <a:lnTo>
                    <a:pt x="3438" y="14344"/>
                  </a:lnTo>
                  <a:cubicBezTo>
                    <a:pt x="3865" y="14907"/>
                    <a:pt x="4360" y="15402"/>
                    <a:pt x="4910" y="15829"/>
                  </a:cubicBezTo>
                  <a:lnTo>
                    <a:pt x="4168" y="17602"/>
                  </a:lnTo>
                  <a:lnTo>
                    <a:pt x="5460" y="18345"/>
                  </a:lnTo>
                  <a:lnTo>
                    <a:pt x="6629" y="16819"/>
                  </a:lnTo>
                  <a:cubicBezTo>
                    <a:pt x="7261" y="17080"/>
                    <a:pt x="7936" y="17259"/>
                    <a:pt x="8636" y="17355"/>
                  </a:cubicBezTo>
                  <a:lnTo>
                    <a:pt x="8884" y="19267"/>
                  </a:lnTo>
                  <a:lnTo>
                    <a:pt x="10383" y="19267"/>
                  </a:lnTo>
                  <a:lnTo>
                    <a:pt x="10617" y="17355"/>
                  </a:lnTo>
                  <a:cubicBezTo>
                    <a:pt x="11332" y="17259"/>
                    <a:pt x="12006" y="17080"/>
                    <a:pt x="12638" y="16819"/>
                  </a:cubicBezTo>
                  <a:lnTo>
                    <a:pt x="13794" y="18345"/>
                  </a:lnTo>
                  <a:lnTo>
                    <a:pt x="15099" y="17602"/>
                  </a:lnTo>
                  <a:lnTo>
                    <a:pt x="14344" y="15829"/>
                  </a:lnTo>
                  <a:cubicBezTo>
                    <a:pt x="14907" y="15402"/>
                    <a:pt x="15402" y="14907"/>
                    <a:pt x="15829" y="14344"/>
                  </a:cubicBezTo>
                  <a:lnTo>
                    <a:pt x="17602" y="15100"/>
                  </a:lnTo>
                  <a:lnTo>
                    <a:pt x="18345" y="13794"/>
                  </a:lnTo>
                  <a:lnTo>
                    <a:pt x="16819" y="12639"/>
                  </a:lnTo>
                  <a:cubicBezTo>
                    <a:pt x="17079" y="12006"/>
                    <a:pt x="17259" y="11332"/>
                    <a:pt x="17354" y="10617"/>
                  </a:cubicBezTo>
                  <a:lnTo>
                    <a:pt x="19266" y="10384"/>
                  </a:lnTo>
                  <a:lnTo>
                    <a:pt x="19266" y="8884"/>
                  </a:lnTo>
                  <a:lnTo>
                    <a:pt x="17354" y="8637"/>
                  </a:lnTo>
                  <a:cubicBezTo>
                    <a:pt x="17259" y="7936"/>
                    <a:pt x="17079" y="7262"/>
                    <a:pt x="16819" y="6629"/>
                  </a:cubicBezTo>
                  <a:lnTo>
                    <a:pt x="18345" y="5461"/>
                  </a:lnTo>
                  <a:lnTo>
                    <a:pt x="17602" y="4168"/>
                  </a:lnTo>
                  <a:lnTo>
                    <a:pt x="15829" y="4911"/>
                  </a:lnTo>
                  <a:cubicBezTo>
                    <a:pt x="15402" y="4361"/>
                    <a:pt x="14907" y="3866"/>
                    <a:pt x="14344" y="3439"/>
                  </a:cubicBezTo>
                  <a:lnTo>
                    <a:pt x="15099" y="1665"/>
                  </a:lnTo>
                  <a:lnTo>
                    <a:pt x="13794" y="909"/>
                  </a:lnTo>
                  <a:lnTo>
                    <a:pt x="12638" y="2449"/>
                  </a:lnTo>
                  <a:cubicBezTo>
                    <a:pt x="12006" y="2174"/>
                    <a:pt x="11332" y="1995"/>
                    <a:pt x="10617" y="1913"/>
                  </a:cubicBezTo>
                  <a:lnTo>
                    <a:pt x="103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8" name="Google Shape;1078;p18"/>
            <p:cNvSpPr/>
            <p:nvPr/>
          </p:nvSpPr>
          <p:spPr>
            <a:xfrm>
              <a:off x="2351038" y="2993663"/>
              <a:ext cx="277100" cy="277125"/>
            </a:xfrm>
            <a:custGeom>
              <a:avLst/>
              <a:gdLst/>
              <a:ahLst/>
              <a:cxnLst/>
              <a:rect l="l" t="t" r="r" b="b"/>
              <a:pathLst>
                <a:path w="11084" h="11085" extrusionOk="0">
                  <a:moveTo>
                    <a:pt x="5542" y="1"/>
                  </a:moveTo>
                  <a:cubicBezTo>
                    <a:pt x="2475" y="1"/>
                    <a:pt x="0" y="2490"/>
                    <a:pt x="0" y="5543"/>
                  </a:cubicBezTo>
                  <a:cubicBezTo>
                    <a:pt x="0" y="8609"/>
                    <a:pt x="2475" y="11084"/>
                    <a:pt x="5542" y="11084"/>
                  </a:cubicBezTo>
                  <a:cubicBezTo>
                    <a:pt x="8595" y="11084"/>
                    <a:pt x="11083" y="8609"/>
                    <a:pt x="11083" y="5543"/>
                  </a:cubicBezTo>
                  <a:cubicBezTo>
                    <a:pt x="11083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9" name="Google Shape;1079;p18"/>
            <p:cNvSpPr/>
            <p:nvPr/>
          </p:nvSpPr>
          <p:spPr>
            <a:xfrm>
              <a:off x="2364438" y="300708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2" y="1"/>
                    <a:pt x="1" y="2241"/>
                    <a:pt x="1" y="5006"/>
                  </a:cubicBezTo>
                  <a:cubicBezTo>
                    <a:pt x="1" y="7769"/>
                    <a:pt x="2242" y="10011"/>
                    <a:pt x="5006" y="10011"/>
                  </a:cubicBezTo>
                  <a:cubicBezTo>
                    <a:pt x="7770" y="10011"/>
                    <a:pt x="10012" y="7769"/>
                    <a:pt x="10012" y="5006"/>
                  </a:cubicBezTo>
                  <a:cubicBezTo>
                    <a:pt x="10012" y="2241"/>
                    <a:pt x="7770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80" name="Google Shape;1080;p18"/>
          <p:cNvGrpSpPr/>
          <p:nvPr/>
        </p:nvGrpSpPr>
        <p:grpSpPr>
          <a:xfrm>
            <a:off x="11241020" y="897737"/>
            <a:ext cx="1615565" cy="1616211"/>
            <a:chOff x="2082888" y="2732413"/>
            <a:chExt cx="813750" cy="814075"/>
          </a:xfrm>
        </p:grpSpPr>
        <p:sp>
          <p:nvSpPr>
            <p:cNvPr id="1081" name="Google Shape;1081;p18"/>
            <p:cNvSpPr/>
            <p:nvPr/>
          </p:nvSpPr>
          <p:spPr>
            <a:xfrm>
              <a:off x="2082888" y="2732413"/>
              <a:ext cx="813750" cy="814075"/>
            </a:xfrm>
            <a:custGeom>
              <a:avLst/>
              <a:gdLst/>
              <a:ahLst/>
              <a:cxnLst/>
              <a:rect l="l" t="t" r="r" b="b"/>
              <a:pathLst>
                <a:path w="32550" h="32563" extrusionOk="0">
                  <a:moveTo>
                    <a:pt x="17327" y="2723"/>
                  </a:moveTo>
                  <a:lnTo>
                    <a:pt x="17561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9" y="5075"/>
                  </a:lnTo>
                  <a:lnTo>
                    <a:pt x="23239" y="6793"/>
                  </a:lnTo>
                  <a:cubicBezTo>
                    <a:pt x="24202" y="7508"/>
                    <a:pt x="25055" y="8347"/>
                    <a:pt x="25770" y="9310"/>
                  </a:cubicBezTo>
                  <a:lnTo>
                    <a:pt x="27489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3"/>
                    <a:pt x="27847" y="13779"/>
                    <a:pt x="27984" y="14989"/>
                  </a:cubicBezTo>
                  <a:lnTo>
                    <a:pt x="29840" y="15236"/>
                  </a:lnTo>
                  <a:lnTo>
                    <a:pt x="29840" y="17341"/>
                  </a:lnTo>
                  <a:lnTo>
                    <a:pt x="27984" y="17574"/>
                  </a:lnTo>
                  <a:cubicBezTo>
                    <a:pt x="27847" y="18784"/>
                    <a:pt x="27530" y="19953"/>
                    <a:pt x="27062" y="21026"/>
                  </a:cubicBezTo>
                  <a:lnTo>
                    <a:pt x="28547" y="22153"/>
                  </a:lnTo>
                  <a:lnTo>
                    <a:pt x="27489" y="23982"/>
                  </a:lnTo>
                  <a:lnTo>
                    <a:pt x="25770" y="23254"/>
                  </a:lnTo>
                  <a:cubicBezTo>
                    <a:pt x="25055" y="24216"/>
                    <a:pt x="24202" y="25069"/>
                    <a:pt x="23239" y="25769"/>
                  </a:cubicBezTo>
                  <a:lnTo>
                    <a:pt x="23969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61" y="27984"/>
                  </a:cubicBezTo>
                  <a:lnTo>
                    <a:pt x="17327" y="29854"/>
                  </a:lnTo>
                  <a:lnTo>
                    <a:pt x="15223" y="29854"/>
                  </a:lnTo>
                  <a:lnTo>
                    <a:pt x="14989" y="27984"/>
                  </a:lnTo>
                  <a:cubicBezTo>
                    <a:pt x="13766" y="27860"/>
                    <a:pt x="12610" y="27544"/>
                    <a:pt x="11538" y="27062"/>
                  </a:cubicBezTo>
                  <a:lnTo>
                    <a:pt x="10410" y="28561"/>
                  </a:lnTo>
                  <a:lnTo>
                    <a:pt x="8581" y="27502"/>
                  </a:lnTo>
                  <a:lnTo>
                    <a:pt x="9310" y="25769"/>
                  </a:lnTo>
                  <a:cubicBezTo>
                    <a:pt x="8348" y="25069"/>
                    <a:pt x="7495" y="24216"/>
                    <a:pt x="6780" y="23254"/>
                  </a:cubicBezTo>
                  <a:lnTo>
                    <a:pt x="5061" y="23982"/>
                  </a:lnTo>
                  <a:lnTo>
                    <a:pt x="4002" y="22153"/>
                  </a:lnTo>
                  <a:lnTo>
                    <a:pt x="5487" y="21026"/>
                  </a:lnTo>
                  <a:cubicBezTo>
                    <a:pt x="5020" y="19953"/>
                    <a:pt x="4703" y="18784"/>
                    <a:pt x="4566" y="17574"/>
                  </a:cubicBezTo>
                  <a:lnTo>
                    <a:pt x="2710" y="17341"/>
                  </a:lnTo>
                  <a:lnTo>
                    <a:pt x="2710" y="15236"/>
                  </a:lnTo>
                  <a:lnTo>
                    <a:pt x="4566" y="14989"/>
                  </a:lnTo>
                  <a:cubicBezTo>
                    <a:pt x="4703" y="13779"/>
                    <a:pt x="5020" y="12623"/>
                    <a:pt x="5487" y="11551"/>
                  </a:cubicBezTo>
                  <a:lnTo>
                    <a:pt x="4002" y="10423"/>
                  </a:lnTo>
                  <a:lnTo>
                    <a:pt x="5061" y="8595"/>
                  </a:lnTo>
                  <a:lnTo>
                    <a:pt x="6780" y="9310"/>
                  </a:lnTo>
                  <a:cubicBezTo>
                    <a:pt x="7495" y="8347"/>
                    <a:pt x="8348" y="7508"/>
                    <a:pt x="9310" y="6793"/>
                  </a:cubicBezTo>
                  <a:lnTo>
                    <a:pt x="8581" y="5075"/>
                  </a:lnTo>
                  <a:lnTo>
                    <a:pt x="10410" y="4015"/>
                  </a:lnTo>
                  <a:lnTo>
                    <a:pt x="11538" y="5500"/>
                  </a:lnTo>
                  <a:cubicBezTo>
                    <a:pt x="12610" y="5033"/>
                    <a:pt x="13766" y="4717"/>
                    <a:pt x="14989" y="4580"/>
                  </a:cubicBezTo>
                  <a:lnTo>
                    <a:pt x="15223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5261" y="32562"/>
                    <a:pt x="32549" y="25274"/>
                    <a:pt x="32549" y="16281"/>
                  </a:cubicBezTo>
                  <a:cubicBezTo>
                    <a:pt x="32549" y="7288"/>
                    <a:pt x="25261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2" name="Google Shape;1082;p18"/>
            <p:cNvSpPr/>
            <p:nvPr/>
          </p:nvSpPr>
          <p:spPr>
            <a:xfrm>
              <a:off x="2249263" y="2900838"/>
              <a:ext cx="481675" cy="481675"/>
            </a:xfrm>
            <a:custGeom>
              <a:avLst/>
              <a:gdLst/>
              <a:ahLst/>
              <a:cxnLst/>
              <a:rect l="l" t="t" r="r" b="b"/>
              <a:pathLst>
                <a:path w="19267" h="19267" extrusionOk="0">
                  <a:moveTo>
                    <a:pt x="8884" y="1"/>
                  </a:moveTo>
                  <a:lnTo>
                    <a:pt x="8636" y="1913"/>
                  </a:lnTo>
                  <a:cubicBezTo>
                    <a:pt x="7936" y="1995"/>
                    <a:pt x="7261" y="2174"/>
                    <a:pt x="6629" y="2449"/>
                  </a:cubicBezTo>
                  <a:lnTo>
                    <a:pt x="5460" y="909"/>
                  </a:lnTo>
                  <a:lnTo>
                    <a:pt x="4168" y="1665"/>
                  </a:lnTo>
                  <a:lnTo>
                    <a:pt x="4910" y="3439"/>
                  </a:lnTo>
                  <a:cubicBezTo>
                    <a:pt x="4360" y="3866"/>
                    <a:pt x="3865" y="4361"/>
                    <a:pt x="3438" y="4911"/>
                  </a:cubicBezTo>
                  <a:lnTo>
                    <a:pt x="1665" y="4168"/>
                  </a:lnTo>
                  <a:lnTo>
                    <a:pt x="908" y="5461"/>
                  </a:lnTo>
                  <a:lnTo>
                    <a:pt x="2448" y="6629"/>
                  </a:lnTo>
                  <a:cubicBezTo>
                    <a:pt x="2173" y="7262"/>
                    <a:pt x="1995" y="7936"/>
                    <a:pt x="1913" y="8637"/>
                  </a:cubicBezTo>
                  <a:lnTo>
                    <a:pt x="1" y="8884"/>
                  </a:lnTo>
                  <a:lnTo>
                    <a:pt x="1" y="10384"/>
                  </a:lnTo>
                  <a:lnTo>
                    <a:pt x="1913" y="10617"/>
                  </a:lnTo>
                  <a:cubicBezTo>
                    <a:pt x="1995" y="11332"/>
                    <a:pt x="2173" y="12006"/>
                    <a:pt x="2448" y="12639"/>
                  </a:cubicBezTo>
                  <a:lnTo>
                    <a:pt x="908" y="13794"/>
                  </a:lnTo>
                  <a:lnTo>
                    <a:pt x="1665" y="15100"/>
                  </a:lnTo>
                  <a:lnTo>
                    <a:pt x="3438" y="14344"/>
                  </a:lnTo>
                  <a:cubicBezTo>
                    <a:pt x="3865" y="14907"/>
                    <a:pt x="4360" y="15402"/>
                    <a:pt x="4910" y="15829"/>
                  </a:cubicBezTo>
                  <a:lnTo>
                    <a:pt x="4168" y="17602"/>
                  </a:lnTo>
                  <a:lnTo>
                    <a:pt x="5460" y="18345"/>
                  </a:lnTo>
                  <a:lnTo>
                    <a:pt x="6629" y="16819"/>
                  </a:lnTo>
                  <a:cubicBezTo>
                    <a:pt x="7261" y="17080"/>
                    <a:pt x="7936" y="17259"/>
                    <a:pt x="8636" y="17355"/>
                  </a:cubicBezTo>
                  <a:lnTo>
                    <a:pt x="8884" y="19267"/>
                  </a:lnTo>
                  <a:lnTo>
                    <a:pt x="10383" y="19267"/>
                  </a:lnTo>
                  <a:lnTo>
                    <a:pt x="10617" y="17355"/>
                  </a:lnTo>
                  <a:cubicBezTo>
                    <a:pt x="11332" y="17259"/>
                    <a:pt x="12006" y="17080"/>
                    <a:pt x="12638" y="16819"/>
                  </a:cubicBezTo>
                  <a:lnTo>
                    <a:pt x="13794" y="18345"/>
                  </a:lnTo>
                  <a:lnTo>
                    <a:pt x="15099" y="17602"/>
                  </a:lnTo>
                  <a:lnTo>
                    <a:pt x="14344" y="15829"/>
                  </a:lnTo>
                  <a:cubicBezTo>
                    <a:pt x="14907" y="15402"/>
                    <a:pt x="15402" y="14907"/>
                    <a:pt x="15829" y="14344"/>
                  </a:cubicBezTo>
                  <a:lnTo>
                    <a:pt x="17602" y="15100"/>
                  </a:lnTo>
                  <a:lnTo>
                    <a:pt x="18345" y="13794"/>
                  </a:lnTo>
                  <a:lnTo>
                    <a:pt x="16819" y="12639"/>
                  </a:lnTo>
                  <a:cubicBezTo>
                    <a:pt x="17079" y="12006"/>
                    <a:pt x="17259" y="11332"/>
                    <a:pt x="17354" y="10617"/>
                  </a:cubicBezTo>
                  <a:lnTo>
                    <a:pt x="19266" y="10384"/>
                  </a:lnTo>
                  <a:lnTo>
                    <a:pt x="19266" y="8884"/>
                  </a:lnTo>
                  <a:lnTo>
                    <a:pt x="17354" y="8637"/>
                  </a:lnTo>
                  <a:cubicBezTo>
                    <a:pt x="17259" y="7936"/>
                    <a:pt x="17079" y="7262"/>
                    <a:pt x="16819" y="6629"/>
                  </a:cubicBezTo>
                  <a:lnTo>
                    <a:pt x="18345" y="5461"/>
                  </a:lnTo>
                  <a:lnTo>
                    <a:pt x="17602" y="4168"/>
                  </a:lnTo>
                  <a:lnTo>
                    <a:pt x="15829" y="4911"/>
                  </a:lnTo>
                  <a:cubicBezTo>
                    <a:pt x="15402" y="4361"/>
                    <a:pt x="14907" y="3866"/>
                    <a:pt x="14344" y="3439"/>
                  </a:cubicBezTo>
                  <a:lnTo>
                    <a:pt x="15099" y="1665"/>
                  </a:lnTo>
                  <a:lnTo>
                    <a:pt x="13794" y="909"/>
                  </a:lnTo>
                  <a:lnTo>
                    <a:pt x="12638" y="2449"/>
                  </a:lnTo>
                  <a:cubicBezTo>
                    <a:pt x="12006" y="2174"/>
                    <a:pt x="11332" y="1995"/>
                    <a:pt x="10617" y="1913"/>
                  </a:cubicBezTo>
                  <a:lnTo>
                    <a:pt x="103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3" name="Google Shape;1083;p18"/>
            <p:cNvSpPr/>
            <p:nvPr/>
          </p:nvSpPr>
          <p:spPr>
            <a:xfrm>
              <a:off x="2351038" y="2993663"/>
              <a:ext cx="277100" cy="277125"/>
            </a:xfrm>
            <a:custGeom>
              <a:avLst/>
              <a:gdLst/>
              <a:ahLst/>
              <a:cxnLst/>
              <a:rect l="l" t="t" r="r" b="b"/>
              <a:pathLst>
                <a:path w="11084" h="11085" extrusionOk="0">
                  <a:moveTo>
                    <a:pt x="5542" y="1"/>
                  </a:moveTo>
                  <a:cubicBezTo>
                    <a:pt x="2475" y="1"/>
                    <a:pt x="0" y="2490"/>
                    <a:pt x="0" y="5543"/>
                  </a:cubicBezTo>
                  <a:cubicBezTo>
                    <a:pt x="0" y="8609"/>
                    <a:pt x="2475" y="11084"/>
                    <a:pt x="5542" y="11084"/>
                  </a:cubicBezTo>
                  <a:cubicBezTo>
                    <a:pt x="8595" y="11084"/>
                    <a:pt x="11083" y="8609"/>
                    <a:pt x="11083" y="5543"/>
                  </a:cubicBezTo>
                  <a:cubicBezTo>
                    <a:pt x="11083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4" name="Google Shape;1084;p18"/>
            <p:cNvSpPr/>
            <p:nvPr/>
          </p:nvSpPr>
          <p:spPr>
            <a:xfrm>
              <a:off x="2364438" y="300708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2" y="1"/>
                    <a:pt x="1" y="2241"/>
                    <a:pt x="1" y="5006"/>
                  </a:cubicBezTo>
                  <a:cubicBezTo>
                    <a:pt x="1" y="7769"/>
                    <a:pt x="2242" y="10011"/>
                    <a:pt x="5006" y="10011"/>
                  </a:cubicBezTo>
                  <a:cubicBezTo>
                    <a:pt x="7770" y="10011"/>
                    <a:pt x="10012" y="7769"/>
                    <a:pt x="10012" y="5006"/>
                  </a:cubicBezTo>
                  <a:cubicBezTo>
                    <a:pt x="10012" y="2241"/>
                    <a:pt x="7770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85" name="Google Shape;1085;p18"/>
          <p:cNvGrpSpPr/>
          <p:nvPr/>
        </p:nvGrpSpPr>
        <p:grpSpPr>
          <a:xfrm rot="5400000">
            <a:off x="-36391" y="4953612"/>
            <a:ext cx="1387580" cy="187749"/>
            <a:chOff x="3541575" y="3743138"/>
            <a:chExt cx="518450" cy="70150"/>
          </a:xfrm>
        </p:grpSpPr>
        <p:sp>
          <p:nvSpPr>
            <p:cNvPr id="1086" name="Google Shape;1086;p18"/>
            <p:cNvSpPr/>
            <p:nvPr/>
          </p:nvSpPr>
          <p:spPr>
            <a:xfrm>
              <a:off x="366395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6" y="1"/>
                    <a:pt x="1" y="151"/>
                    <a:pt x="1" y="358"/>
                  </a:cubicBezTo>
                  <a:cubicBezTo>
                    <a:pt x="1" y="551"/>
                    <a:pt x="166" y="701"/>
                    <a:pt x="358" y="701"/>
                  </a:cubicBezTo>
                  <a:cubicBezTo>
                    <a:pt x="551" y="701"/>
                    <a:pt x="716" y="551"/>
                    <a:pt x="716" y="358"/>
                  </a:cubicBezTo>
                  <a:cubicBezTo>
                    <a:pt x="716" y="151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7" name="Google Shape;1087;p18"/>
            <p:cNvSpPr/>
            <p:nvPr/>
          </p:nvSpPr>
          <p:spPr>
            <a:xfrm>
              <a:off x="3720350" y="3768938"/>
              <a:ext cx="17550" cy="17550"/>
            </a:xfrm>
            <a:custGeom>
              <a:avLst/>
              <a:gdLst/>
              <a:ahLst/>
              <a:cxnLst/>
              <a:rect l="l" t="t" r="r" b="b"/>
              <a:pathLst>
                <a:path w="702" h="702" extrusionOk="0">
                  <a:moveTo>
                    <a:pt x="358" y="1"/>
                  </a:moveTo>
                  <a:cubicBezTo>
                    <a:pt x="152" y="1"/>
                    <a:pt x="0" y="151"/>
                    <a:pt x="0" y="358"/>
                  </a:cubicBezTo>
                  <a:cubicBezTo>
                    <a:pt x="0" y="551"/>
                    <a:pt x="152" y="701"/>
                    <a:pt x="358" y="701"/>
                  </a:cubicBezTo>
                  <a:cubicBezTo>
                    <a:pt x="550" y="701"/>
                    <a:pt x="702" y="551"/>
                    <a:pt x="702" y="358"/>
                  </a:cubicBezTo>
                  <a:cubicBezTo>
                    <a:pt x="702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8" name="Google Shape;1088;p18"/>
            <p:cNvSpPr/>
            <p:nvPr/>
          </p:nvSpPr>
          <p:spPr>
            <a:xfrm>
              <a:off x="377640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5" y="1"/>
                    <a:pt x="0" y="151"/>
                    <a:pt x="0" y="358"/>
                  </a:cubicBezTo>
                  <a:cubicBezTo>
                    <a:pt x="0" y="551"/>
                    <a:pt x="165" y="701"/>
                    <a:pt x="358" y="701"/>
                  </a:cubicBezTo>
                  <a:cubicBezTo>
                    <a:pt x="550" y="701"/>
                    <a:pt x="715" y="551"/>
                    <a:pt x="715" y="358"/>
                  </a:cubicBezTo>
                  <a:cubicBezTo>
                    <a:pt x="715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9" name="Google Shape;1089;p18"/>
            <p:cNvSpPr/>
            <p:nvPr/>
          </p:nvSpPr>
          <p:spPr>
            <a:xfrm>
              <a:off x="3832775" y="3768938"/>
              <a:ext cx="17525" cy="17550"/>
            </a:xfrm>
            <a:custGeom>
              <a:avLst/>
              <a:gdLst/>
              <a:ahLst/>
              <a:cxnLst/>
              <a:rect l="l" t="t" r="r" b="b"/>
              <a:pathLst>
                <a:path w="701" h="702" extrusionOk="0">
                  <a:moveTo>
                    <a:pt x="343" y="1"/>
                  </a:moveTo>
                  <a:cubicBezTo>
                    <a:pt x="151" y="1"/>
                    <a:pt x="0" y="151"/>
                    <a:pt x="0" y="358"/>
                  </a:cubicBezTo>
                  <a:cubicBezTo>
                    <a:pt x="0" y="551"/>
                    <a:pt x="151" y="701"/>
                    <a:pt x="343" y="701"/>
                  </a:cubicBezTo>
                  <a:cubicBezTo>
                    <a:pt x="550" y="701"/>
                    <a:pt x="701" y="551"/>
                    <a:pt x="701" y="358"/>
                  </a:cubicBezTo>
                  <a:cubicBezTo>
                    <a:pt x="701" y="151"/>
                    <a:pt x="550" y="1"/>
                    <a:pt x="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0" name="Google Shape;1090;p18"/>
            <p:cNvSpPr/>
            <p:nvPr/>
          </p:nvSpPr>
          <p:spPr>
            <a:xfrm>
              <a:off x="3541575" y="3743138"/>
              <a:ext cx="518450" cy="70150"/>
            </a:xfrm>
            <a:custGeom>
              <a:avLst/>
              <a:gdLst/>
              <a:ahLst/>
              <a:cxnLst/>
              <a:rect l="l" t="t" r="r" b="b"/>
              <a:pathLst>
                <a:path w="20738" h="2806" extrusionOk="0">
                  <a:moveTo>
                    <a:pt x="20504" y="235"/>
                  </a:moveTo>
                  <a:lnTo>
                    <a:pt x="20504" y="2558"/>
                  </a:lnTo>
                  <a:lnTo>
                    <a:pt x="235" y="2558"/>
                  </a:lnTo>
                  <a:lnTo>
                    <a:pt x="235" y="235"/>
                  </a:lnTo>
                  <a:close/>
                  <a:moveTo>
                    <a:pt x="1" y="1"/>
                  </a:moveTo>
                  <a:lnTo>
                    <a:pt x="1" y="2806"/>
                  </a:lnTo>
                  <a:lnTo>
                    <a:pt x="20737" y="2806"/>
                  </a:lnTo>
                  <a:lnTo>
                    <a:pt x="207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91" name="Google Shape;1091;p18"/>
          <p:cNvGrpSpPr/>
          <p:nvPr/>
        </p:nvGrpSpPr>
        <p:grpSpPr>
          <a:xfrm rot="10800000" flipH="1">
            <a:off x="158784" y="5741272"/>
            <a:ext cx="1910984" cy="997997"/>
            <a:chOff x="2114900" y="3510863"/>
            <a:chExt cx="573800" cy="299675"/>
          </a:xfrm>
        </p:grpSpPr>
        <p:sp>
          <p:nvSpPr>
            <p:cNvPr id="1092" name="Google Shape;1092;p18"/>
            <p:cNvSpPr/>
            <p:nvPr/>
          </p:nvSpPr>
          <p:spPr>
            <a:xfrm>
              <a:off x="2114900" y="3762763"/>
              <a:ext cx="47825" cy="47775"/>
            </a:xfrm>
            <a:custGeom>
              <a:avLst/>
              <a:gdLst/>
              <a:ahLst/>
              <a:cxnLst/>
              <a:rect l="l" t="t" r="r" b="b"/>
              <a:pathLst>
                <a:path w="1913" h="1911" extrusionOk="0">
                  <a:moveTo>
                    <a:pt x="950" y="165"/>
                  </a:moveTo>
                  <a:cubicBezTo>
                    <a:pt x="1390" y="165"/>
                    <a:pt x="1748" y="523"/>
                    <a:pt x="1748" y="963"/>
                  </a:cubicBezTo>
                  <a:cubicBezTo>
                    <a:pt x="1748" y="1403"/>
                    <a:pt x="1390" y="1746"/>
                    <a:pt x="950" y="1746"/>
                  </a:cubicBezTo>
                  <a:cubicBezTo>
                    <a:pt x="523" y="1746"/>
                    <a:pt x="166" y="1403"/>
                    <a:pt x="166" y="963"/>
                  </a:cubicBezTo>
                  <a:cubicBezTo>
                    <a:pt x="166" y="523"/>
                    <a:pt x="523" y="165"/>
                    <a:pt x="950" y="165"/>
                  </a:cubicBezTo>
                  <a:close/>
                  <a:moveTo>
                    <a:pt x="950" y="0"/>
                  </a:moveTo>
                  <a:cubicBezTo>
                    <a:pt x="428" y="0"/>
                    <a:pt x="1" y="426"/>
                    <a:pt x="1" y="963"/>
                  </a:cubicBezTo>
                  <a:cubicBezTo>
                    <a:pt x="1" y="1485"/>
                    <a:pt x="428" y="1911"/>
                    <a:pt x="950" y="1911"/>
                  </a:cubicBezTo>
                  <a:cubicBezTo>
                    <a:pt x="1486" y="1911"/>
                    <a:pt x="1913" y="1485"/>
                    <a:pt x="1913" y="963"/>
                  </a:cubicBezTo>
                  <a:cubicBezTo>
                    <a:pt x="1913" y="426"/>
                    <a:pt x="1486" y="0"/>
                    <a:pt x="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3" name="Google Shape;1093;p18"/>
            <p:cNvSpPr/>
            <p:nvPr/>
          </p:nvSpPr>
          <p:spPr>
            <a:xfrm>
              <a:off x="2129700" y="3777888"/>
              <a:ext cx="18225" cy="17900"/>
            </a:xfrm>
            <a:custGeom>
              <a:avLst/>
              <a:gdLst/>
              <a:ahLst/>
              <a:cxnLst/>
              <a:rect l="l" t="t" r="r" b="b"/>
              <a:pathLst>
                <a:path w="729" h="716" extrusionOk="0">
                  <a:moveTo>
                    <a:pt x="358" y="0"/>
                  </a:moveTo>
                  <a:cubicBezTo>
                    <a:pt x="166" y="0"/>
                    <a:pt x="1" y="151"/>
                    <a:pt x="1" y="358"/>
                  </a:cubicBezTo>
                  <a:cubicBezTo>
                    <a:pt x="1" y="550"/>
                    <a:pt x="166" y="715"/>
                    <a:pt x="358" y="715"/>
                  </a:cubicBezTo>
                  <a:cubicBezTo>
                    <a:pt x="564" y="715"/>
                    <a:pt x="729" y="550"/>
                    <a:pt x="729" y="358"/>
                  </a:cubicBezTo>
                  <a:cubicBezTo>
                    <a:pt x="729" y="151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4" name="Google Shape;1094;p18"/>
            <p:cNvSpPr/>
            <p:nvPr/>
          </p:nvSpPr>
          <p:spPr>
            <a:xfrm>
              <a:off x="2136575" y="3524513"/>
              <a:ext cx="536650" cy="259575"/>
            </a:xfrm>
            <a:custGeom>
              <a:avLst/>
              <a:gdLst/>
              <a:ahLst/>
              <a:cxnLst/>
              <a:rect l="l" t="t" r="r" b="b"/>
              <a:pathLst>
                <a:path w="21466" h="10383" extrusionOk="0">
                  <a:moveTo>
                    <a:pt x="21355" y="0"/>
                  </a:moveTo>
                  <a:lnTo>
                    <a:pt x="16873" y="4057"/>
                  </a:lnTo>
                  <a:lnTo>
                    <a:pt x="1" y="4057"/>
                  </a:lnTo>
                  <a:lnTo>
                    <a:pt x="1" y="10383"/>
                  </a:lnTo>
                  <a:lnTo>
                    <a:pt x="179" y="10383"/>
                  </a:lnTo>
                  <a:lnTo>
                    <a:pt x="179" y="4222"/>
                  </a:lnTo>
                  <a:lnTo>
                    <a:pt x="16942" y="4222"/>
                  </a:lnTo>
                  <a:lnTo>
                    <a:pt x="21466" y="124"/>
                  </a:lnTo>
                  <a:lnTo>
                    <a:pt x="213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5" name="Google Shape;1095;p18"/>
            <p:cNvSpPr/>
            <p:nvPr/>
          </p:nvSpPr>
          <p:spPr>
            <a:xfrm>
              <a:off x="2653950" y="3510863"/>
              <a:ext cx="34750" cy="31400"/>
            </a:xfrm>
            <a:custGeom>
              <a:avLst/>
              <a:gdLst/>
              <a:ahLst/>
              <a:cxnLst/>
              <a:rect l="l" t="t" r="r" b="b"/>
              <a:pathLst>
                <a:path w="1390" h="1256" extrusionOk="0">
                  <a:moveTo>
                    <a:pt x="686" y="1"/>
                  </a:moveTo>
                  <a:cubicBezTo>
                    <a:pt x="538" y="1"/>
                    <a:pt x="390" y="53"/>
                    <a:pt x="275" y="161"/>
                  </a:cubicBezTo>
                  <a:cubicBezTo>
                    <a:pt x="15" y="395"/>
                    <a:pt x="0" y="794"/>
                    <a:pt x="235" y="1041"/>
                  </a:cubicBezTo>
                  <a:cubicBezTo>
                    <a:pt x="361" y="1183"/>
                    <a:pt x="532" y="1256"/>
                    <a:pt x="703" y="1256"/>
                  </a:cubicBezTo>
                  <a:cubicBezTo>
                    <a:pt x="849" y="1256"/>
                    <a:pt x="995" y="1203"/>
                    <a:pt x="1115" y="1096"/>
                  </a:cubicBezTo>
                  <a:cubicBezTo>
                    <a:pt x="1376" y="863"/>
                    <a:pt x="1390" y="464"/>
                    <a:pt x="1156" y="203"/>
                  </a:cubicBezTo>
                  <a:cubicBezTo>
                    <a:pt x="1031" y="70"/>
                    <a:pt x="858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6" name="Google Shape;1096;p18"/>
            <p:cNvSpPr/>
            <p:nvPr/>
          </p:nvSpPr>
          <p:spPr>
            <a:xfrm>
              <a:off x="2167175" y="3619388"/>
              <a:ext cx="18250" cy="17900"/>
            </a:xfrm>
            <a:custGeom>
              <a:avLst/>
              <a:gdLst/>
              <a:ahLst/>
              <a:cxnLst/>
              <a:rect l="l" t="t" r="r" b="b"/>
              <a:pathLst>
                <a:path w="730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29" y="565"/>
                    <a:pt x="729" y="358"/>
                  </a:cubicBezTo>
                  <a:cubicBezTo>
                    <a:pt x="729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7" name="Google Shape;1097;p18"/>
            <p:cNvSpPr/>
            <p:nvPr/>
          </p:nvSpPr>
          <p:spPr>
            <a:xfrm>
              <a:off x="2224225" y="3619388"/>
              <a:ext cx="18275" cy="17900"/>
            </a:xfrm>
            <a:custGeom>
              <a:avLst/>
              <a:gdLst/>
              <a:ahLst/>
              <a:cxnLst/>
              <a:rect l="l" t="t" r="r" b="b"/>
              <a:pathLst>
                <a:path w="731" h="716" extrusionOk="0">
                  <a:moveTo>
                    <a:pt x="373" y="0"/>
                  </a:moveTo>
                  <a:cubicBezTo>
                    <a:pt x="166" y="0"/>
                    <a:pt x="1" y="165"/>
                    <a:pt x="1" y="358"/>
                  </a:cubicBezTo>
                  <a:cubicBezTo>
                    <a:pt x="1" y="565"/>
                    <a:pt x="166" y="715"/>
                    <a:pt x="373" y="715"/>
                  </a:cubicBezTo>
                  <a:cubicBezTo>
                    <a:pt x="565" y="715"/>
                    <a:pt x="730" y="565"/>
                    <a:pt x="730" y="358"/>
                  </a:cubicBezTo>
                  <a:cubicBezTo>
                    <a:pt x="730" y="165"/>
                    <a:pt x="565" y="0"/>
                    <a:pt x="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8" name="Google Shape;1098;p18"/>
            <p:cNvSpPr/>
            <p:nvPr/>
          </p:nvSpPr>
          <p:spPr>
            <a:xfrm>
              <a:off x="2281650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51" y="0"/>
                    <a:pt x="1" y="165"/>
                    <a:pt x="1" y="358"/>
                  </a:cubicBezTo>
                  <a:cubicBezTo>
                    <a:pt x="1" y="565"/>
                    <a:pt x="151" y="715"/>
                    <a:pt x="358" y="715"/>
                  </a:cubicBezTo>
                  <a:cubicBezTo>
                    <a:pt x="551" y="715"/>
                    <a:pt x="716" y="565"/>
                    <a:pt x="716" y="358"/>
                  </a:cubicBezTo>
                  <a:cubicBezTo>
                    <a:pt x="716" y="165"/>
                    <a:pt x="551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9" name="Google Shape;1099;p18"/>
            <p:cNvSpPr/>
            <p:nvPr/>
          </p:nvSpPr>
          <p:spPr>
            <a:xfrm>
              <a:off x="2338725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15" y="565"/>
                    <a:pt x="715" y="358"/>
                  </a:cubicBezTo>
                  <a:cubicBezTo>
                    <a:pt x="715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00" name="Google Shape;1100;p18"/>
          <p:cNvGrpSpPr/>
          <p:nvPr/>
        </p:nvGrpSpPr>
        <p:grpSpPr>
          <a:xfrm rot="-5400000">
            <a:off x="230892" y="1939529"/>
            <a:ext cx="620189" cy="420529"/>
            <a:chOff x="1602350" y="3347138"/>
            <a:chExt cx="231725" cy="157125"/>
          </a:xfrm>
        </p:grpSpPr>
        <p:sp>
          <p:nvSpPr>
            <p:cNvPr id="1101" name="Google Shape;1101;p18"/>
            <p:cNvSpPr/>
            <p:nvPr/>
          </p:nvSpPr>
          <p:spPr>
            <a:xfrm>
              <a:off x="1753625" y="3424488"/>
              <a:ext cx="68075" cy="67725"/>
            </a:xfrm>
            <a:custGeom>
              <a:avLst/>
              <a:gdLst/>
              <a:ahLst/>
              <a:cxnLst/>
              <a:rect l="l" t="t" r="r" b="b"/>
              <a:pathLst>
                <a:path w="2723" h="2709" extrusionOk="0">
                  <a:moveTo>
                    <a:pt x="1375" y="233"/>
                  </a:moveTo>
                  <a:cubicBezTo>
                    <a:pt x="1678" y="248"/>
                    <a:pt x="1953" y="358"/>
                    <a:pt x="2158" y="578"/>
                  </a:cubicBezTo>
                  <a:cubicBezTo>
                    <a:pt x="2365" y="783"/>
                    <a:pt x="2475" y="1073"/>
                    <a:pt x="2475" y="1361"/>
                  </a:cubicBezTo>
                  <a:cubicBezTo>
                    <a:pt x="2475" y="1663"/>
                    <a:pt x="2351" y="1938"/>
                    <a:pt x="2131" y="2145"/>
                  </a:cubicBezTo>
                  <a:cubicBezTo>
                    <a:pt x="1925" y="2351"/>
                    <a:pt x="1636" y="2461"/>
                    <a:pt x="1348" y="2461"/>
                  </a:cubicBezTo>
                  <a:cubicBezTo>
                    <a:pt x="728" y="2461"/>
                    <a:pt x="233" y="1953"/>
                    <a:pt x="248" y="1333"/>
                  </a:cubicBezTo>
                  <a:cubicBezTo>
                    <a:pt x="261" y="728"/>
                    <a:pt x="756" y="233"/>
                    <a:pt x="1361" y="233"/>
                  </a:cubicBezTo>
                  <a:close/>
                  <a:moveTo>
                    <a:pt x="1375" y="0"/>
                  </a:moveTo>
                  <a:cubicBezTo>
                    <a:pt x="1018" y="0"/>
                    <a:pt x="673" y="123"/>
                    <a:pt x="413" y="385"/>
                  </a:cubicBezTo>
                  <a:cubicBezTo>
                    <a:pt x="151" y="633"/>
                    <a:pt x="13" y="976"/>
                    <a:pt x="0" y="1333"/>
                  </a:cubicBezTo>
                  <a:cubicBezTo>
                    <a:pt x="0" y="2076"/>
                    <a:pt x="591" y="2695"/>
                    <a:pt x="1348" y="2708"/>
                  </a:cubicBezTo>
                  <a:lnTo>
                    <a:pt x="1361" y="2708"/>
                  </a:lnTo>
                  <a:cubicBezTo>
                    <a:pt x="1718" y="2708"/>
                    <a:pt x="2048" y="2571"/>
                    <a:pt x="2310" y="2323"/>
                  </a:cubicBezTo>
                  <a:cubicBezTo>
                    <a:pt x="2558" y="2076"/>
                    <a:pt x="2709" y="1733"/>
                    <a:pt x="2709" y="1375"/>
                  </a:cubicBezTo>
                  <a:cubicBezTo>
                    <a:pt x="2723" y="1003"/>
                    <a:pt x="2585" y="673"/>
                    <a:pt x="2323" y="413"/>
                  </a:cubicBezTo>
                  <a:cubicBezTo>
                    <a:pt x="2076" y="151"/>
                    <a:pt x="1746" y="0"/>
                    <a:pt x="13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2" name="Google Shape;1102;p18"/>
            <p:cNvSpPr/>
            <p:nvPr/>
          </p:nvSpPr>
          <p:spPr>
            <a:xfrm>
              <a:off x="1781125" y="3451988"/>
              <a:ext cx="12725" cy="12725"/>
            </a:xfrm>
            <a:custGeom>
              <a:avLst/>
              <a:gdLst/>
              <a:ahLst/>
              <a:cxnLst/>
              <a:rect l="l" t="t" r="r" b="b"/>
              <a:pathLst>
                <a:path w="509" h="509" extrusionOk="0">
                  <a:moveTo>
                    <a:pt x="261" y="0"/>
                  </a:moveTo>
                  <a:cubicBezTo>
                    <a:pt x="123" y="0"/>
                    <a:pt x="13" y="110"/>
                    <a:pt x="13" y="248"/>
                  </a:cubicBezTo>
                  <a:cubicBezTo>
                    <a:pt x="0" y="385"/>
                    <a:pt x="123" y="508"/>
                    <a:pt x="261" y="508"/>
                  </a:cubicBezTo>
                  <a:cubicBezTo>
                    <a:pt x="398" y="508"/>
                    <a:pt x="508" y="398"/>
                    <a:pt x="508" y="261"/>
                  </a:cubicBezTo>
                  <a:cubicBezTo>
                    <a:pt x="508" y="110"/>
                    <a:pt x="398" y="0"/>
                    <a:pt x="2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3" name="Google Shape;1103;p18"/>
            <p:cNvSpPr/>
            <p:nvPr/>
          </p:nvSpPr>
          <p:spPr>
            <a:xfrm>
              <a:off x="1778375" y="3448863"/>
              <a:ext cx="18575" cy="18600"/>
            </a:xfrm>
            <a:custGeom>
              <a:avLst/>
              <a:gdLst/>
              <a:ahLst/>
              <a:cxnLst/>
              <a:rect l="l" t="t" r="r" b="b"/>
              <a:pathLst>
                <a:path w="743" h="744" extrusionOk="0">
                  <a:moveTo>
                    <a:pt x="371" y="248"/>
                  </a:moveTo>
                  <a:cubicBezTo>
                    <a:pt x="413" y="248"/>
                    <a:pt x="440" y="263"/>
                    <a:pt x="468" y="290"/>
                  </a:cubicBezTo>
                  <a:cubicBezTo>
                    <a:pt x="495" y="303"/>
                    <a:pt x="508" y="345"/>
                    <a:pt x="508" y="373"/>
                  </a:cubicBezTo>
                  <a:cubicBezTo>
                    <a:pt x="508" y="413"/>
                    <a:pt x="495" y="441"/>
                    <a:pt x="468" y="468"/>
                  </a:cubicBezTo>
                  <a:cubicBezTo>
                    <a:pt x="440" y="496"/>
                    <a:pt x="385" y="510"/>
                    <a:pt x="371" y="510"/>
                  </a:cubicBezTo>
                  <a:cubicBezTo>
                    <a:pt x="330" y="510"/>
                    <a:pt x="303" y="496"/>
                    <a:pt x="275" y="468"/>
                  </a:cubicBezTo>
                  <a:cubicBezTo>
                    <a:pt x="248" y="441"/>
                    <a:pt x="233" y="413"/>
                    <a:pt x="233" y="373"/>
                  </a:cubicBezTo>
                  <a:cubicBezTo>
                    <a:pt x="233" y="345"/>
                    <a:pt x="248" y="303"/>
                    <a:pt x="275" y="276"/>
                  </a:cubicBezTo>
                  <a:cubicBezTo>
                    <a:pt x="303" y="263"/>
                    <a:pt x="330" y="248"/>
                    <a:pt x="371" y="248"/>
                  </a:cubicBezTo>
                  <a:close/>
                  <a:moveTo>
                    <a:pt x="371" y="1"/>
                  </a:moveTo>
                  <a:cubicBezTo>
                    <a:pt x="275" y="1"/>
                    <a:pt x="178" y="43"/>
                    <a:pt x="110" y="111"/>
                  </a:cubicBezTo>
                  <a:cubicBezTo>
                    <a:pt x="41" y="180"/>
                    <a:pt x="0" y="276"/>
                    <a:pt x="0" y="373"/>
                  </a:cubicBezTo>
                  <a:cubicBezTo>
                    <a:pt x="0" y="468"/>
                    <a:pt x="28" y="565"/>
                    <a:pt x="110" y="633"/>
                  </a:cubicBezTo>
                  <a:cubicBezTo>
                    <a:pt x="178" y="703"/>
                    <a:pt x="261" y="743"/>
                    <a:pt x="371" y="743"/>
                  </a:cubicBezTo>
                  <a:cubicBezTo>
                    <a:pt x="468" y="743"/>
                    <a:pt x="563" y="716"/>
                    <a:pt x="633" y="648"/>
                  </a:cubicBezTo>
                  <a:cubicBezTo>
                    <a:pt x="701" y="578"/>
                    <a:pt x="743" y="483"/>
                    <a:pt x="743" y="386"/>
                  </a:cubicBezTo>
                  <a:cubicBezTo>
                    <a:pt x="743" y="276"/>
                    <a:pt x="701" y="193"/>
                    <a:pt x="633" y="111"/>
                  </a:cubicBezTo>
                  <a:cubicBezTo>
                    <a:pt x="563" y="43"/>
                    <a:pt x="481" y="1"/>
                    <a:pt x="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4" name="Google Shape;1104;p18"/>
            <p:cNvSpPr/>
            <p:nvPr/>
          </p:nvSpPr>
          <p:spPr>
            <a:xfrm>
              <a:off x="1741250" y="3412438"/>
              <a:ext cx="92825" cy="91825"/>
            </a:xfrm>
            <a:custGeom>
              <a:avLst/>
              <a:gdLst/>
              <a:ahLst/>
              <a:cxnLst/>
              <a:rect l="l" t="t" r="r" b="b"/>
              <a:pathLst>
                <a:path w="3713" h="3673" extrusionOk="0">
                  <a:moveTo>
                    <a:pt x="1883" y="234"/>
                  </a:moveTo>
                  <a:cubicBezTo>
                    <a:pt x="2310" y="248"/>
                    <a:pt x="2708" y="413"/>
                    <a:pt x="2998" y="715"/>
                  </a:cubicBezTo>
                  <a:cubicBezTo>
                    <a:pt x="3300" y="1032"/>
                    <a:pt x="3465" y="1430"/>
                    <a:pt x="3451" y="1857"/>
                  </a:cubicBezTo>
                  <a:cubicBezTo>
                    <a:pt x="3451" y="2283"/>
                    <a:pt x="3273" y="2682"/>
                    <a:pt x="2970" y="2985"/>
                  </a:cubicBezTo>
                  <a:cubicBezTo>
                    <a:pt x="2668" y="3273"/>
                    <a:pt x="2255" y="3425"/>
                    <a:pt x="1828" y="3438"/>
                  </a:cubicBezTo>
                  <a:cubicBezTo>
                    <a:pt x="1403" y="3425"/>
                    <a:pt x="1003" y="3260"/>
                    <a:pt x="715" y="2943"/>
                  </a:cubicBezTo>
                  <a:cubicBezTo>
                    <a:pt x="413" y="2640"/>
                    <a:pt x="248" y="2242"/>
                    <a:pt x="261" y="1815"/>
                  </a:cubicBezTo>
                  <a:cubicBezTo>
                    <a:pt x="275" y="935"/>
                    <a:pt x="990" y="234"/>
                    <a:pt x="1856" y="234"/>
                  </a:cubicBezTo>
                  <a:close/>
                  <a:moveTo>
                    <a:pt x="1856" y="0"/>
                  </a:moveTo>
                  <a:cubicBezTo>
                    <a:pt x="853" y="0"/>
                    <a:pt x="28" y="798"/>
                    <a:pt x="13" y="1815"/>
                  </a:cubicBezTo>
                  <a:cubicBezTo>
                    <a:pt x="0" y="2820"/>
                    <a:pt x="811" y="3658"/>
                    <a:pt x="1828" y="3672"/>
                  </a:cubicBezTo>
                  <a:lnTo>
                    <a:pt x="1856" y="3672"/>
                  </a:lnTo>
                  <a:cubicBezTo>
                    <a:pt x="2860" y="3672"/>
                    <a:pt x="3685" y="2860"/>
                    <a:pt x="3699" y="1857"/>
                  </a:cubicBezTo>
                  <a:cubicBezTo>
                    <a:pt x="3713" y="853"/>
                    <a:pt x="2888" y="14"/>
                    <a:pt x="1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5" name="Google Shape;1105;p18"/>
            <p:cNvSpPr/>
            <p:nvPr/>
          </p:nvSpPr>
          <p:spPr>
            <a:xfrm>
              <a:off x="1624675" y="3367063"/>
              <a:ext cx="162975" cy="94200"/>
            </a:xfrm>
            <a:custGeom>
              <a:avLst/>
              <a:gdLst/>
              <a:ahLst/>
              <a:cxnLst/>
              <a:rect l="l" t="t" r="r" b="b"/>
              <a:pathLst>
                <a:path w="6519" h="3768" extrusionOk="0">
                  <a:moveTo>
                    <a:pt x="193" y="0"/>
                  </a:moveTo>
                  <a:lnTo>
                    <a:pt x="1" y="138"/>
                  </a:lnTo>
                  <a:lnTo>
                    <a:pt x="2628" y="3713"/>
                  </a:lnTo>
                  <a:lnTo>
                    <a:pt x="6519" y="3768"/>
                  </a:lnTo>
                  <a:lnTo>
                    <a:pt x="6519" y="3535"/>
                  </a:lnTo>
                  <a:lnTo>
                    <a:pt x="2751" y="3480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6" name="Google Shape;1106;p18"/>
            <p:cNvSpPr/>
            <p:nvPr/>
          </p:nvSpPr>
          <p:spPr>
            <a:xfrm>
              <a:off x="1602350" y="3347138"/>
              <a:ext cx="50900" cy="45100"/>
            </a:xfrm>
            <a:custGeom>
              <a:avLst/>
              <a:gdLst/>
              <a:ahLst/>
              <a:cxnLst/>
              <a:rect l="l" t="t" r="r" b="b"/>
              <a:pathLst>
                <a:path w="2036" h="1804" extrusionOk="0">
                  <a:moveTo>
                    <a:pt x="1020" y="1"/>
                  </a:moveTo>
                  <a:cubicBezTo>
                    <a:pt x="835" y="1"/>
                    <a:pt x="646" y="58"/>
                    <a:pt x="481" y="179"/>
                  </a:cubicBezTo>
                  <a:cubicBezTo>
                    <a:pt x="83" y="467"/>
                    <a:pt x="1" y="1031"/>
                    <a:pt x="289" y="1430"/>
                  </a:cubicBezTo>
                  <a:cubicBezTo>
                    <a:pt x="469" y="1675"/>
                    <a:pt x="742" y="1804"/>
                    <a:pt x="1017" y="1804"/>
                  </a:cubicBezTo>
                  <a:cubicBezTo>
                    <a:pt x="1205" y="1804"/>
                    <a:pt x="1393" y="1744"/>
                    <a:pt x="1554" y="1622"/>
                  </a:cubicBezTo>
                  <a:cubicBezTo>
                    <a:pt x="1953" y="1334"/>
                    <a:pt x="2036" y="770"/>
                    <a:pt x="1747" y="371"/>
                  </a:cubicBezTo>
                  <a:cubicBezTo>
                    <a:pt x="1573" y="131"/>
                    <a:pt x="1300" y="1"/>
                    <a:pt x="10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07" name="Google Shape;1107;p18"/>
          <p:cNvGrpSpPr/>
          <p:nvPr/>
        </p:nvGrpSpPr>
        <p:grpSpPr>
          <a:xfrm flipH="1">
            <a:off x="8549464" y="-25794"/>
            <a:ext cx="2679000" cy="420339"/>
            <a:chOff x="1202525" y="4995863"/>
            <a:chExt cx="1242425" cy="194950"/>
          </a:xfrm>
        </p:grpSpPr>
        <p:sp>
          <p:nvSpPr>
            <p:cNvPr id="1108" name="Google Shape;1108;p18"/>
            <p:cNvSpPr/>
            <p:nvPr/>
          </p:nvSpPr>
          <p:spPr>
            <a:xfrm>
              <a:off x="1202525" y="4995863"/>
              <a:ext cx="921350" cy="139950"/>
            </a:xfrm>
            <a:custGeom>
              <a:avLst/>
              <a:gdLst/>
              <a:ahLst/>
              <a:cxnLst/>
              <a:rect l="l" t="t" r="r" b="b"/>
              <a:pathLst>
                <a:path w="36854" h="5598" extrusionOk="0">
                  <a:moveTo>
                    <a:pt x="208" y="0"/>
                  </a:moveTo>
                  <a:lnTo>
                    <a:pt x="1" y="138"/>
                  </a:lnTo>
                  <a:lnTo>
                    <a:pt x="3741" y="5543"/>
                  </a:lnTo>
                  <a:lnTo>
                    <a:pt x="3768" y="5598"/>
                  </a:lnTo>
                  <a:lnTo>
                    <a:pt x="36853" y="5598"/>
                  </a:lnTo>
                  <a:lnTo>
                    <a:pt x="36853" y="5363"/>
                  </a:lnTo>
                  <a:lnTo>
                    <a:pt x="3906" y="5363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9" name="Google Shape;1109;p18"/>
            <p:cNvSpPr/>
            <p:nvPr/>
          </p:nvSpPr>
          <p:spPr>
            <a:xfrm>
              <a:off x="23610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73" y="234"/>
                  </a:moveTo>
                  <a:lnTo>
                    <a:pt x="2173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1" y="0"/>
                  </a:moveTo>
                  <a:lnTo>
                    <a:pt x="1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0" name="Google Shape;1110;p18"/>
            <p:cNvSpPr/>
            <p:nvPr/>
          </p:nvSpPr>
          <p:spPr>
            <a:xfrm>
              <a:off x="2279925" y="5074938"/>
              <a:ext cx="60875" cy="115875"/>
            </a:xfrm>
            <a:custGeom>
              <a:avLst/>
              <a:gdLst/>
              <a:ahLst/>
              <a:cxnLst/>
              <a:rect l="l" t="t" r="r" b="b"/>
              <a:pathLst>
                <a:path w="2435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35" y="4635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1" name="Google Shape;1111;p18"/>
            <p:cNvSpPr/>
            <p:nvPr/>
          </p:nvSpPr>
          <p:spPr>
            <a:xfrm>
              <a:off x="21991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6" y="234"/>
                  </a:moveTo>
                  <a:lnTo>
                    <a:pt x="2186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2" name="Google Shape;1112;p18"/>
            <p:cNvSpPr/>
            <p:nvPr/>
          </p:nvSpPr>
          <p:spPr>
            <a:xfrm>
              <a:off x="21183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3" name="Google Shape;1113;p18"/>
            <p:cNvSpPr/>
            <p:nvPr/>
          </p:nvSpPr>
          <p:spPr>
            <a:xfrm>
              <a:off x="24184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4" name="Google Shape;1114;p18"/>
            <p:cNvSpPr/>
            <p:nvPr/>
          </p:nvSpPr>
          <p:spPr>
            <a:xfrm>
              <a:off x="2337675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5" name="Google Shape;1115;p18"/>
            <p:cNvSpPr/>
            <p:nvPr/>
          </p:nvSpPr>
          <p:spPr>
            <a:xfrm>
              <a:off x="2256900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6" name="Google Shape;1116;p18"/>
            <p:cNvSpPr/>
            <p:nvPr/>
          </p:nvSpPr>
          <p:spPr>
            <a:xfrm>
              <a:off x="21757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0" y="0"/>
                  </a:moveTo>
                  <a:lnTo>
                    <a:pt x="0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17" name="Google Shape;1117;p18"/>
          <p:cNvGrpSpPr/>
          <p:nvPr/>
        </p:nvGrpSpPr>
        <p:grpSpPr>
          <a:xfrm rot="-5400000">
            <a:off x="9066109" y="5350412"/>
            <a:ext cx="5456176" cy="392025"/>
            <a:chOff x="3477300" y="4642138"/>
            <a:chExt cx="2038625" cy="146475"/>
          </a:xfrm>
        </p:grpSpPr>
        <p:sp>
          <p:nvSpPr>
            <p:cNvPr id="1118" name="Google Shape;1118;p18"/>
            <p:cNvSpPr/>
            <p:nvPr/>
          </p:nvSpPr>
          <p:spPr>
            <a:xfrm>
              <a:off x="3477300" y="4642138"/>
              <a:ext cx="2038625" cy="146475"/>
            </a:xfrm>
            <a:custGeom>
              <a:avLst/>
              <a:gdLst/>
              <a:ahLst/>
              <a:cxnLst/>
              <a:rect l="l" t="t" r="r" b="b"/>
              <a:pathLst>
                <a:path w="81545" h="5859" extrusionOk="0">
                  <a:moveTo>
                    <a:pt x="81365" y="178"/>
                  </a:moveTo>
                  <a:lnTo>
                    <a:pt x="81365" y="5679"/>
                  </a:lnTo>
                  <a:lnTo>
                    <a:pt x="166" y="5679"/>
                  </a:lnTo>
                  <a:lnTo>
                    <a:pt x="166" y="178"/>
                  </a:lnTo>
                  <a:close/>
                  <a:moveTo>
                    <a:pt x="1" y="0"/>
                  </a:moveTo>
                  <a:lnTo>
                    <a:pt x="1" y="5858"/>
                  </a:lnTo>
                  <a:lnTo>
                    <a:pt x="81544" y="5858"/>
                  </a:lnTo>
                  <a:lnTo>
                    <a:pt x="815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9" name="Google Shape;1119;p18"/>
            <p:cNvSpPr/>
            <p:nvPr/>
          </p:nvSpPr>
          <p:spPr>
            <a:xfrm>
              <a:off x="5368750" y="4688513"/>
              <a:ext cx="53975" cy="53675"/>
            </a:xfrm>
            <a:custGeom>
              <a:avLst/>
              <a:gdLst/>
              <a:ahLst/>
              <a:cxnLst/>
              <a:rect l="l" t="t" r="r" b="b"/>
              <a:pathLst>
                <a:path w="2159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48" y="1913"/>
                  </a:lnTo>
                  <a:lnTo>
                    <a:pt x="248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59" y="2146"/>
                  </a:lnTo>
                  <a:lnTo>
                    <a:pt x="21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0" name="Google Shape;1120;p18"/>
            <p:cNvSpPr/>
            <p:nvPr/>
          </p:nvSpPr>
          <p:spPr>
            <a:xfrm>
              <a:off x="5297925" y="4688513"/>
              <a:ext cx="53675" cy="53675"/>
            </a:xfrm>
            <a:custGeom>
              <a:avLst/>
              <a:gdLst/>
              <a:ahLst/>
              <a:cxnLst/>
              <a:rect l="l" t="t" r="r" b="b"/>
              <a:pathLst>
                <a:path w="2147" h="2147" extrusionOk="0">
                  <a:moveTo>
                    <a:pt x="1912" y="235"/>
                  </a:moveTo>
                  <a:lnTo>
                    <a:pt x="1912" y="1913"/>
                  </a:lnTo>
                  <a:lnTo>
                    <a:pt x="248" y="1913"/>
                  </a:lnTo>
                  <a:lnTo>
                    <a:pt x="248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1" name="Google Shape;1121;p18"/>
            <p:cNvSpPr/>
            <p:nvPr/>
          </p:nvSpPr>
          <p:spPr>
            <a:xfrm>
              <a:off x="5227125" y="4688513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33" y="1913"/>
                  </a:lnTo>
                  <a:lnTo>
                    <a:pt x="233" y="235"/>
                  </a:lnTo>
                  <a:close/>
                  <a:moveTo>
                    <a:pt x="0" y="1"/>
                  </a:moveTo>
                  <a:lnTo>
                    <a:pt x="0" y="2146"/>
                  </a:lnTo>
                  <a:lnTo>
                    <a:pt x="2145" y="2146"/>
                  </a:lnTo>
                  <a:lnTo>
                    <a:pt x="214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2" name="Google Shape;1122;p18"/>
            <p:cNvSpPr/>
            <p:nvPr/>
          </p:nvSpPr>
          <p:spPr>
            <a:xfrm>
              <a:off x="5156300" y="4688513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34" y="1913"/>
                  </a:lnTo>
                  <a:lnTo>
                    <a:pt x="234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3" name="Google Shape;1123;p18"/>
            <p:cNvSpPr/>
            <p:nvPr/>
          </p:nvSpPr>
          <p:spPr>
            <a:xfrm>
              <a:off x="5348825" y="4712263"/>
              <a:ext cx="23025" cy="6200"/>
            </a:xfrm>
            <a:custGeom>
              <a:avLst/>
              <a:gdLst/>
              <a:ahLst/>
              <a:cxnLst/>
              <a:rect l="l" t="t" r="r" b="b"/>
              <a:pathLst>
                <a:path w="921" h="248" extrusionOk="0">
                  <a:moveTo>
                    <a:pt x="0" y="0"/>
                  </a:moveTo>
                  <a:lnTo>
                    <a:pt x="0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4" name="Google Shape;1124;p18"/>
            <p:cNvSpPr/>
            <p:nvPr/>
          </p:nvSpPr>
          <p:spPr>
            <a:xfrm>
              <a:off x="5278000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0" y="0"/>
                  </a:moveTo>
                  <a:lnTo>
                    <a:pt x="0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5" name="Google Shape;1125;p18"/>
            <p:cNvSpPr/>
            <p:nvPr/>
          </p:nvSpPr>
          <p:spPr>
            <a:xfrm>
              <a:off x="5207175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6" name="Google Shape;1126;p18"/>
            <p:cNvSpPr/>
            <p:nvPr/>
          </p:nvSpPr>
          <p:spPr>
            <a:xfrm>
              <a:off x="5136350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2" y="248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7" name="Google Shape;1127;p18"/>
            <p:cNvSpPr/>
            <p:nvPr/>
          </p:nvSpPr>
          <p:spPr>
            <a:xfrm>
              <a:off x="5417200" y="4712263"/>
              <a:ext cx="23075" cy="6200"/>
            </a:xfrm>
            <a:custGeom>
              <a:avLst/>
              <a:gdLst/>
              <a:ahLst/>
              <a:cxnLst/>
              <a:rect l="l" t="t" r="r" b="b"/>
              <a:pathLst>
                <a:path w="923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3" y="248"/>
                  </a:lnTo>
                  <a:lnTo>
                    <a:pt x="9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28" name="Google Shape;1128;p18"/>
          <p:cNvGrpSpPr/>
          <p:nvPr/>
        </p:nvGrpSpPr>
        <p:grpSpPr>
          <a:xfrm rot="5400000">
            <a:off x="10717307" y="6094801"/>
            <a:ext cx="164732" cy="857585"/>
            <a:chOff x="3366950" y="1150738"/>
            <a:chExt cx="61550" cy="320425"/>
          </a:xfrm>
        </p:grpSpPr>
        <p:sp>
          <p:nvSpPr>
            <p:cNvPr id="1129" name="Google Shape;1129;p18"/>
            <p:cNvSpPr/>
            <p:nvPr/>
          </p:nvSpPr>
          <p:spPr>
            <a:xfrm>
              <a:off x="3366950" y="1150738"/>
              <a:ext cx="61550" cy="320425"/>
            </a:xfrm>
            <a:custGeom>
              <a:avLst/>
              <a:gdLst/>
              <a:ahLst/>
              <a:cxnLst/>
              <a:rect l="l" t="t" r="r" b="b"/>
              <a:pathLst>
                <a:path w="2462" h="12817" extrusionOk="0">
                  <a:moveTo>
                    <a:pt x="0" y="1"/>
                  </a:moveTo>
                  <a:lnTo>
                    <a:pt x="0" y="12817"/>
                  </a:lnTo>
                  <a:lnTo>
                    <a:pt x="2462" y="12817"/>
                  </a:lnTo>
                  <a:lnTo>
                    <a:pt x="2462" y="1156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0" name="Google Shape;1130;p18"/>
            <p:cNvSpPr/>
            <p:nvPr/>
          </p:nvSpPr>
          <p:spPr>
            <a:xfrm>
              <a:off x="3382425" y="1294088"/>
              <a:ext cx="22350" cy="22375"/>
            </a:xfrm>
            <a:custGeom>
              <a:avLst/>
              <a:gdLst/>
              <a:ahLst/>
              <a:cxnLst/>
              <a:rect l="l" t="t" r="r" b="b"/>
              <a:pathLst>
                <a:path w="894" h="895" extrusionOk="0">
                  <a:moveTo>
                    <a:pt x="454" y="0"/>
                  </a:moveTo>
                  <a:cubicBezTo>
                    <a:pt x="206" y="0"/>
                    <a:pt x="0" y="193"/>
                    <a:pt x="0" y="440"/>
                  </a:cubicBezTo>
                  <a:cubicBezTo>
                    <a:pt x="0" y="688"/>
                    <a:pt x="206" y="895"/>
                    <a:pt x="454" y="895"/>
                  </a:cubicBezTo>
                  <a:cubicBezTo>
                    <a:pt x="701" y="895"/>
                    <a:pt x="894" y="688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1" name="Google Shape;1131;p18"/>
            <p:cNvSpPr/>
            <p:nvPr/>
          </p:nvSpPr>
          <p:spPr>
            <a:xfrm>
              <a:off x="3382425" y="126076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0" y="206"/>
                    <a:pt x="0" y="453"/>
                  </a:cubicBezTo>
                  <a:cubicBezTo>
                    <a:pt x="0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53"/>
                  </a:cubicBezTo>
                  <a:cubicBezTo>
                    <a:pt x="894" y="206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2" name="Google Shape;1132;p18"/>
            <p:cNvSpPr/>
            <p:nvPr/>
          </p:nvSpPr>
          <p:spPr>
            <a:xfrm>
              <a:off x="3382425" y="122776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0" y="193"/>
                    <a:pt x="0" y="440"/>
                  </a:cubicBezTo>
                  <a:cubicBezTo>
                    <a:pt x="0" y="688"/>
                    <a:pt x="206" y="893"/>
                    <a:pt x="454" y="893"/>
                  </a:cubicBezTo>
                  <a:cubicBezTo>
                    <a:pt x="701" y="893"/>
                    <a:pt x="894" y="688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33" name="Google Shape;1133;p18"/>
          <p:cNvGrpSpPr/>
          <p:nvPr/>
        </p:nvGrpSpPr>
        <p:grpSpPr>
          <a:xfrm>
            <a:off x="11666192" y="155318"/>
            <a:ext cx="144525" cy="438060"/>
            <a:chOff x="5423225" y="-1148250"/>
            <a:chExt cx="54000" cy="163675"/>
          </a:xfrm>
        </p:grpSpPr>
        <p:sp>
          <p:nvSpPr>
            <p:cNvPr id="1134" name="Google Shape;1134;p18"/>
            <p:cNvSpPr/>
            <p:nvPr/>
          </p:nvSpPr>
          <p:spPr>
            <a:xfrm>
              <a:off x="5423225" y="-1130375"/>
              <a:ext cx="54000" cy="54025"/>
            </a:xfrm>
            <a:custGeom>
              <a:avLst/>
              <a:gdLst/>
              <a:ahLst/>
              <a:cxnLst/>
              <a:rect l="l" t="t" r="r" b="b"/>
              <a:pathLst>
                <a:path w="2160" h="2161" extrusionOk="0">
                  <a:moveTo>
                    <a:pt x="1926" y="235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35"/>
                  </a:lnTo>
                  <a:close/>
                  <a:moveTo>
                    <a:pt x="0" y="1"/>
                  </a:moveTo>
                  <a:lnTo>
                    <a:pt x="0" y="2160"/>
                  </a:lnTo>
                  <a:lnTo>
                    <a:pt x="2160" y="2160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5" name="Google Shape;1135;p18"/>
            <p:cNvSpPr/>
            <p:nvPr/>
          </p:nvSpPr>
          <p:spPr>
            <a:xfrm>
              <a:off x="5423225" y="-1059200"/>
              <a:ext cx="54000" cy="54350"/>
            </a:xfrm>
            <a:custGeom>
              <a:avLst/>
              <a:gdLst/>
              <a:ahLst/>
              <a:cxnLst/>
              <a:rect l="l" t="t" r="r" b="b"/>
              <a:pathLst>
                <a:path w="2160" h="2174" extrusionOk="0">
                  <a:moveTo>
                    <a:pt x="1926" y="248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48"/>
                  </a:lnTo>
                  <a:close/>
                  <a:moveTo>
                    <a:pt x="0" y="1"/>
                  </a:moveTo>
                  <a:lnTo>
                    <a:pt x="0" y="2173"/>
                  </a:lnTo>
                  <a:lnTo>
                    <a:pt x="2160" y="2173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6" name="Google Shape;1136;p18"/>
            <p:cNvSpPr/>
            <p:nvPr/>
          </p:nvSpPr>
          <p:spPr>
            <a:xfrm>
              <a:off x="5447300" y="-1079500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1"/>
                  </a:moveTo>
                  <a:lnTo>
                    <a:pt x="0" y="936"/>
                  </a:lnTo>
                  <a:lnTo>
                    <a:pt x="234" y="936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7" name="Google Shape;1137;p18"/>
            <p:cNvSpPr/>
            <p:nvPr/>
          </p:nvSpPr>
          <p:spPr>
            <a:xfrm>
              <a:off x="5447300" y="-1007975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0"/>
                  </a:moveTo>
                  <a:lnTo>
                    <a:pt x="0" y="935"/>
                  </a:lnTo>
                  <a:lnTo>
                    <a:pt x="234" y="935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8" name="Google Shape;1138;p18"/>
            <p:cNvSpPr/>
            <p:nvPr/>
          </p:nvSpPr>
          <p:spPr>
            <a:xfrm>
              <a:off x="5447300" y="-1148250"/>
              <a:ext cx="5875" cy="23075"/>
            </a:xfrm>
            <a:custGeom>
              <a:avLst/>
              <a:gdLst/>
              <a:ahLst/>
              <a:cxnLst/>
              <a:rect l="l" t="t" r="r" b="b"/>
              <a:pathLst>
                <a:path w="235" h="923" extrusionOk="0">
                  <a:moveTo>
                    <a:pt x="0" y="1"/>
                  </a:moveTo>
                  <a:lnTo>
                    <a:pt x="0" y="923"/>
                  </a:lnTo>
                  <a:lnTo>
                    <a:pt x="234" y="923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39" name="Google Shape;1139;p18"/>
          <p:cNvGrpSpPr/>
          <p:nvPr/>
        </p:nvGrpSpPr>
        <p:grpSpPr>
          <a:xfrm rot="5400000" flipH="1">
            <a:off x="1535227" y="-13806"/>
            <a:ext cx="61691" cy="646819"/>
            <a:chOff x="266100" y="1388638"/>
            <a:chExt cx="23050" cy="241675"/>
          </a:xfrm>
        </p:grpSpPr>
        <p:sp>
          <p:nvSpPr>
            <p:cNvPr id="1140" name="Google Shape;1140;p18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1" name="Google Shape;1141;p18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2" name="Google Shape;1142;p18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3" name="Google Shape;1143;p18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44" name="Google Shape;1144;p18"/>
          <p:cNvGrpSpPr/>
          <p:nvPr/>
        </p:nvGrpSpPr>
        <p:grpSpPr>
          <a:xfrm rot="5400000">
            <a:off x="6008371" y="5683585"/>
            <a:ext cx="164736" cy="1680041"/>
            <a:chOff x="5452275" y="965113"/>
            <a:chExt cx="72575" cy="740150"/>
          </a:xfrm>
        </p:grpSpPr>
        <p:sp>
          <p:nvSpPr>
            <p:cNvPr id="1145" name="Google Shape;1145;p18"/>
            <p:cNvSpPr/>
            <p:nvPr/>
          </p:nvSpPr>
          <p:spPr>
            <a:xfrm>
              <a:off x="5518975" y="965113"/>
              <a:ext cx="5875" cy="673450"/>
            </a:xfrm>
            <a:custGeom>
              <a:avLst/>
              <a:gdLst/>
              <a:ahLst/>
              <a:cxnLst/>
              <a:rect l="l" t="t" r="r" b="b"/>
              <a:pathLst>
                <a:path w="235" h="26938" extrusionOk="0">
                  <a:moveTo>
                    <a:pt x="0" y="0"/>
                  </a:moveTo>
                  <a:lnTo>
                    <a:pt x="0" y="26938"/>
                  </a:lnTo>
                  <a:lnTo>
                    <a:pt x="235" y="26938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6" name="Google Shape;1146;p18"/>
            <p:cNvSpPr/>
            <p:nvPr/>
          </p:nvSpPr>
          <p:spPr>
            <a:xfrm>
              <a:off x="5452275" y="1031788"/>
              <a:ext cx="5875" cy="673475"/>
            </a:xfrm>
            <a:custGeom>
              <a:avLst/>
              <a:gdLst/>
              <a:ahLst/>
              <a:cxnLst/>
              <a:rect l="l" t="t" r="r" b="b"/>
              <a:pathLst>
                <a:path w="235" h="26939" extrusionOk="0">
                  <a:moveTo>
                    <a:pt x="1" y="1"/>
                  </a:moveTo>
                  <a:lnTo>
                    <a:pt x="1" y="26939"/>
                  </a:lnTo>
                  <a:lnTo>
                    <a:pt x="235" y="26939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720313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19"/>
          <p:cNvSpPr txBox="1">
            <a:spLocks noGrp="1"/>
          </p:cNvSpPr>
          <p:nvPr>
            <p:ph type="title"/>
          </p:nvPr>
        </p:nvSpPr>
        <p:spPr>
          <a:xfrm>
            <a:off x="960000" y="1596800"/>
            <a:ext cx="4792000" cy="21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49" name="Google Shape;1149;p19"/>
          <p:cNvSpPr txBox="1">
            <a:spLocks noGrp="1"/>
          </p:cNvSpPr>
          <p:nvPr>
            <p:ph type="subTitle" idx="1"/>
          </p:nvPr>
        </p:nvSpPr>
        <p:spPr>
          <a:xfrm>
            <a:off x="960000" y="3772784"/>
            <a:ext cx="4792000" cy="1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0" name="Google Shape;1150;p19"/>
          <p:cNvSpPr>
            <a:spLocks noGrp="1"/>
          </p:cNvSpPr>
          <p:nvPr>
            <p:ph type="pic" idx="2"/>
          </p:nvPr>
        </p:nvSpPr>
        <p:spPr>
          <a:xfrm>
            <a:off x="6501200" y="1124800"/>
            <a:ext cx="4608400" cy="46084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151" name="Google Shape;1151;p19"/>
          <p:cNvGrpSpPr/>
          <p:nvPr/>
        </p:nvGrpSpPr>
        <p:grpSpPr>
          <a:xfrm>
            <a:off x="5402209" y="6429712"/>
            <a:ext cx="1387580" cy="187749"/>
            <a:chOff x="3541575" y="3743138"/>
            <a:chExt cx="518450" cy="70150"/>
          </a:xfrm>
        </p:grpSpPr>
        <p:sp>
          <p:nvSpPr>
            <p:cNvPr id="1152" name="Google Shape;1152;p19"/>
            <p:cNvSpPr/>
            <p:nvPr/>
          </p:nvSpPr>
          <p:spPr>
            <a:xfrm>
              <a:off x="366395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6" y="1"/>
                    <a:pt x="1" y="151"/>
                    <a:pt x="1" y="358"/>
                  </a:cubicBezTo>
                  <a:cubicBezTo>
                    <a:pt x="1" y="551"/>
                    <a:pt x="166" y="701"/>
                    <a:pt x="358" y="701"/>
                  </a:cubicBezTo>
                  <a:cubicBezTo>
                    <a:pt x="551" y="701"/>
                    <a:pt x="716" y="551"/>
                    <a:pt x="716" y="358"/>
                  </a:cubicBezTo>
                  <a:cubicBezTo>
                    <a:pt x="716" y="151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3" name="Google Shape;1153;p19"/>
            <p:cNvSpPr/>
            <p:nvPr/>
          </p:nvSpPr>
          <p:spPr>
            <a:xfrm>
              <a:off x="3720350" y="3768938"/>
              <a:ext cx="17550" cy="17550"/>
            </a:xfrm>
            <a:custGeom>
              <a:avLst/>
              <a:gdLst/>
              <a:ahLst/>
              <a:cxnLst/>
              <a:rect l="l" t="t" r="r" b="b"/>
              <a:pathLst>
                <a:path w="702" h="702" extrusionOk="0">
                  <a:moveTo>
                    <a:pt x="358" y="1"/>
                  </a:moveTo>
                  <a:cubicBezTo>
                    <a:pt x="152" y="1"/>
                    <a:pt x="0" y="151"/>
                    <a:pt x="0" y="358"/>
                  </a:cubicBezTo>
                  <a:cubicBezTo>
                    <a:pt x="0" y="551"/>
                    <a:pt x="152" y="701"/>
                    <a:pt x="358" y="701"/>
                  </a:cubicBezTo>
                  <a:cubicBezTo>
                    <a:pt x="550" y="701"/>
                    <a:pt x="702" y="551"/>
                    <a:pt x="702" y="358"/>
                  </a:cubicBezTo>
                  <a:cubicBezTo>
                    <a:pt x="702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4" name="Google Shape;1154;p19"/>
            <p:cNvSpPr/>
            <p:nvPr/>
          </p:nvSpPr>
          <p:spPr>
            <a:xfrm>
              <a:off x="377640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5" y="1"/>
                    <a:pt x="0" y="151"/>
                    <a:pt x="0" y="358"/>
                  </a:cubicBezTo>
                  <a:cubicBezTo>
                    <a:pt x="0" y="551"/>
                    <a:pt x="165" y="701"/>
                    <a:pt x="358" y="701"/>
                  </a:cubicBezTo>
                  <a:cubicBezTo>
                    <a:pt x="550" y="701"/>
                    <a:pt x="715" y="551"/>
                    <a:pt x="715" y="358"/>
                  </a:cubicBezTo>
                  <a:cubicBezTo>
                    <a:pt x="715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5" name="Google Shape;1155;p19"/>
            <p:cNvSpPr/>
            <p:nvPr/>
          </p:nvSpPr>
          <p:spPr>
            <a:xfrm>
              <a:off x="3832775" y="3768938"/>
              <a:ext cx="17525" cy="17550"/>
            </a:xfrm>
            <a:custGeom>
              <a:avLst/>
              <a:gdLst/>
              <a:ahLst/>
              <a:cxnLst/>
              <a:rect l="l" t="t" r="r" b="b"/>
              <a:pathLst>
                <a:path w="701" h="702" extrusionOk="0">
                  <a:moveTo>
                    <a:pt x="343" y="1"/>
                  </a:moveTo>
                  <a:cubicBezTo>
                    <a:pt x="151" y="1"/>
                    <a:pt x="0" y="151"/>
                    <a:pt x="0" y="358"/>
                  </a:cubicBezTo>
                  <a:cubicBezTo>
                    <a:pt x="0" y="551"/>
                    <a:pt x="151" y="701"/>
                    <a:pt x="343" y="701"/>
                  </a:cubicBezTo>
                  <a:cubicBezTo>
                    <a:pt x="550" y="701"/>
                    <a:pt x="701" y="551"/>
                    <a:pt x="701" y="358"/>
                  </a:cubicBezTo>
                  <a:cubicBezTo>
                    <a:pt x="701" y="151"/>
                    <a:pt x="550" y="1"/>
                    <a:pt x="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6" name="Google Shape;1156;p19"/>
            <p:cNvSpPr/>
            <p:nvPr/>
          </p:nvSpPr>
          <p:spPr>
            <a:xfrm>
              <a:off x="3541575" y="3743138"/>
              <a:ext cx="518450" cy="70150"/>
            </a:xfrm>
            <a:custGeom>
              <a:avLst/>
              <a:gdLst/>
              <a:ahLst/>
              <a:cxnLst/>
              <a:rect l="l" t="t" r="r" b="b"/>
              <a:pathLst>
                <a:path w="20738" h="2806" extrusionOk="0">
                  <a:moveTo>
                    <a:pt x="20504" y="235"/>
                  </a:moveTo>
                  <a:lnTo>
                    <a:pt x="20504" y="2558"/>
                  </a:lnTo>
                  <a:lnTo>
                    <a:pt x="235" y="2558"/>
                  </a:lnTo>
                  <a:lnTo>
                    <a:pt x="235" y="235"/>
                  </a:lnTo>
                  <a:close/>
                  <a:moveTo>
                    <a:pt x="1" y="1"/>
                  </a:moveTo>
                  <a:lnTo>
                    <a:pt x="1" y="2806"/>
                  </a:lnTo>
                  <a:lnTo>
                    <a:pt x="20737" y="2806"/>
                  </a:lnTo>
                  <a:lnTo>
                    <a:pt x="207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57" name="Google Shape;1157;p19"/>
          <p:cNvGrpSpPr/>
          <p:nvPr/>
        </p:nvGrpSpPr>
        <p:grpSpPr>
          <a:xfrm rot="5400000">
            <a:off x="3837336" y="6117390"/>
            <a:ext cx="143589" cy="814428"/>
            <a:chOff x="5052300" y="-1560100"/>
            <a:chExt cx="53650" cy="304300"/>
          </a:xfrm>
        </p:grpSpPr>
        <p:sp>
          <p:nvSpPr>
            <p:cNvPr id="1158" name="Google Shape;1158;p19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9" name="Google Shape;1159;p19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0" name="Google Shape;1160;p19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1" name="Google Shape;1161;p19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2" name="Google Shape;1162;p19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3" name="Google Shape;1163;p19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4" name="Google Shape;1164;p19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5" name="Google Shape;1165;p19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6" name="Google Shape;1166;p19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67" name="Google Shape;1167;p19"/>
          <p:cNvGrpSpPr/>
          <p:nvPr/>
        </p:nvGrpSpPr>
        <p:grpSpPr>
          <a:xfrm>
            <a:off x="10156424" y="6228265"/>
            <a:ext cx="2027353" cy="795857"/>
            <a:chOff x="3162050" y="485288"/>
            <a:chExt cx="912400" cy="358150"/>
          </a:xfrm>
        </p:grpSpPr>
        <p:sp>
          <p:nvSpPr>
            <p:cNvPr id="1168" name="Google Shape;1168;p19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9" name="Google Shape;1169;p19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70" name="Google Shape;1170;p19"/>
          <p:cNvGrpSpPr/>
          <p:nvPr/>
        </p:nvGrpSpPr>
        <p:grpSpPr>
          <a:xfrm>
            <a:off x="8220822" y="6359900"/>
            <a:ext cx="1163271" cy="329392"/>
            <a:chOff x="1788000" y="2921988"/>
            <a:chExt cx="595775" cy="168700"/>
          </a:xfrm>
        </p:grpSpPr>
        <p:sp>
          <p:nvSpPr>
            <p:cNvPr id="1171" name="Google Shape;1171;p19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2" name="Google Shape;1172;p19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3" name="Google Shape;1173;p19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4" name="Google Shape;1174;p19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5" name="Google Shape;1175;p19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6" name="Google Shape;1176;p19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77" name="Google Shape;1177;p19"/>
          <p:cNvGrpSpPr/>
          <p:nvPr/>
        </p:nvGrpSpPr>
        <p:grpSpPr>
          <a:xfrm rot="5400000">
            <a:off x="-2425955" y="3509829"/>
            <a:ext cx="4760193" cy="1038501"/>
            <a:chOff x="697875" y="1324013"/>
            <a:chExt cx="1500250" cy="327300"/>
          </a:xfrm>
        </p:grpSpPr>
        <p:sp>
          <p:nvSpPr>
            <p:cNvPr id="1178" name="Google Shape;1178;p19"/>
            <p:cNvSpPr/>
            <p:nvPr/>
          </p:nvSpPr>
          <p:spPr>
            <a:xfrm>
              <a:off x="708550" y="1333638"/>
              <a:ext cx="1489575" cy="317675"/>
            </a:xfrm>
            <a:custGeom>
              <a:avLst/>
              <a:gdLst/>
              <a:ahLst/>
              <a:cxnLst/>
              <a:rect l="l" t="t" r="r" b="b"/>
              <a:pathLst>
                <a:path w="59583" h="12707" extrusionOk="0">
                  <a:moveTo>
                    <a:pt x="0" y="0"/>
                  </a:moveTo>
                  <a:lnTo>
                    <a:pt x="0" y="124"/>
                  </a:lnTo>
                  <a:lnTo>
                    <a:pt x="50562" y="124"/>
                  </a:lnTo>
                  <a:lnTo>
                    <a:pt x="59487" y="12706"/>
                  </a:lnTo>
                  <a:lnTo>
                    <a:pt x="59583" y="12624"/>
                  </a:lnTo>
                  <a:lnTo>
                    <a:pt x="50631" y="28"/>
                  </a:lnTo>
                  <a:lnTo>
                    <a:pt x="506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9" name="Google Shape;1179;p19"/>
            <p:cNvSpPr/>
            <p:nvPr/>
          </p:nvSpPr>
          <p:spPr>
            <a:xfrm>
              <a:off x="697875" y="1324013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40" y="0"/>
                  </a:moveTo>
                  <a:cubicBezTo>
                    <a:pt x="193" y="0"/>
                    <a:pt x="0" y="193"/>
                    <a:pt x="0" y="440"/>
                  </a:cubicBezTo>
                  <a:cubicBezTo>
                    <a:pt x="0" y="701"/>
                    <a:pt x="193" y="894"/>
                    <a:pt x="440" y="894"/>
                  </a:cubicBezTo>
                  <a:cubicBezTo>
                    <a:pt x="702" y="894"/>
                    <a:pt x="895" y="701"/>
                    <a:pt x="895" y="440"/>
                  </a:cubicBezTo>
                  <a:cubicBezTo>
                    <a:pt x="895" y="193"/>
                    <a:pt x="702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0" name="Google Shape;1180;p19"/>
            <p:cNvSpPr/>
            <p:nvPr/>
          </p:nvSpPr>
          <p:spPr>
            <a:xfrm>
              <a:off x="1893525" y="132606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358" y="1"/>
                  </a:moveTo>
                  <a:cubicBezTo>
                    <a:pt x="165" y="1"/>
                    <a:pt x="0" y="166"/>
                    <a:pt x="0" y="358"/>
                  </a:cubicBezTo>
                  <a:cubicBezTo>
                    <a:pt x="0" y="564"/>
                    <a:pt x="165" y="729"/>
                    <a:pt x="358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1" name="Google Shape;1181;p19"/>
            <p:cNvSpPr/>
            <p:nvPr/>
          </p:nvSpPr>
          <p:spPr>
            <a:xfrm>
              <a:off x="1836450" y="132606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372" y="1"/>
                  </a:moveTo>
                  <a:cubicBezTo>
                    <a:pt x="166" y="1"/>
                    <a:pt x="1" y="166"/>
                    <a:pt x="1" y="358"/>
                  </a:cubicBezTo>
                  <a:cubicBezTo>
                    <a:pt x="1" y="564"/>
                    <a:pt x="166" y="729"/>
                    <a:pt x="372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2" name="Google Shape;1182;p19"/>
            <p:cNvSpPr/>
            <p:nvPr/>
          </p:nvSpPr>
          <p:spPr>
            <a:xfrm>
              <a:off x="1779375" y="1326063"/>
              <a:ext cx="18275" cy="18250"/>
            </a:xfrm>
            <a:custGeom>
              <a:avLst/>
              <a:gdLst/>
              <a:ahLst/>
              <a:cxnLst/>
              <a:rect l="l" t="t" r="r" b="b"/>
              <a:pathLst>
                <a:path w="731" h="730" extrusionOk="0">
                  <a:moveTo>
                    <a:pt x="373" y="1"/>
                  </a:moveTo>
                  <a:cubicBezTo>
                    <a:pt x="166" y="1"/>
                    <a:pt x="1" y="166"/>
                    <a:pt x="1" y="358"/>
                  </a:cubicBezTo>
                  <a:cubicBezTo>
                    <a:pt x="1" y="564"/>
                    <a:pt x="166" y="729"/>
                    <a:pt x="373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3" name="Google Shape;1183;p19"/>
            <p:cNvSpPr/>
            <p:nvPr/>
          </p:nvSpPr>
          <p:spPr>
            <a:xfrm>
              <a:off x="1722675" y="1326063"/>
              <a:ext cx="17900" cy="18250"/>
            </a:xfrm>
            <a:custGeom>
              <a:avLst/>
              <a:gdLst/>
              <a:ahLst/>
              <a:cxnLst/>
              <a:rect l="l" t="t" r="r" b="b"/>
              <a:pathLst>
                <a:path w="716" h="730" extrusionOk="0">
                  <a:moveTo>
                    <a:pt x="358" y="1"/>
                  </a:moveTo>
                  <a:cubicBezTo>
                    <a:pt x="151" y="1"/>
                    <a:pt x="1" y="166"/>
                    <a:pt x="1" y="358"/>
                  </a:cubicBezTo>
                  <a:cubicBezTo>
                    <a:pt x="1" y="564"/>
                    <a:pt x="151" y="729"/>
                    <a:pt x="358" y="729"/>
                  </a:cubicBezTo>
                  <a:cubicBezTo>
                    <a:pt x="551" y="729"/>
                    <a:pt x="716" y="564"/>
                    <a:pt x="716" y="358"/>
                  </a:cubicBezTo>
                  <a:cubicBezTo>
                    <a:pt x="716" y="166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84" name="Google Shape;1184;p19"/>
          <p:cNvGrpSpPr/>
          <p:nvPr/>
        </p:nvGrpSpPr>
        <p:grpSpPr>
          <a:xfrm rot="10800000">
            <a:off x="9475851" y="89766"/>
            <a:ext cx="2716144" cy="408620"/>
            <a:chOff x="3800775" y="3226463"/>
            <a:chExt cx="1014850" cy="152675"/>
          </a:xfrm>
        </p:grpSpPr>
        <p:sp>
          <p:nvSpPr>
            <p:cNvPr id="1185" name="Google Shape;1185;p19"/>
            <p:cNvSpPr/>
            <p:nvPr/>
          </p:nvSpPr>
          <p:spPr>
            <a:xfrm>
              <a:off x="3801150" y="3291088"/>
              <a:ext cx="821975" cy="74275"/>
            </a:xfrm>
            <a:custGeom>
              <a:avLst/>
              <a:gdLst/>
              <a:ahLst/>
              <a:cxnLst/>
              <a:rect l="l" t="t" r="r" b="b"/>
              <a:pathLst>
                <a:path w="32879" h="2971" extrusionOk="0">
                  <a:moveTo>
                    <a:pt x="0" y="1"/>
                  </a:moveTo>
                  <a:lnTo>
                    <a:pt x="0" y="166"/>
                  </a:lnTo>
                  <a:lnTo>
                    <a:pt x="21837" y="166"/>
                  </a:lnTo>
                  <a:lnTo>
                    <a:pt x="28025" y="2847"/>
                  </a:lnTo>
                  <a:lnTo>
                    <a:pt x="32878" y="2971"/>
                  </a:lnTo>
                  <a:lnTo>
                    <a:pt x="32878" y="2806"/>
                  </a:lnTo>
                  <a:lnTo>
                    <a:pt x="28080" y="2682"/>
                  </a:lnTo>
                  <a:lnTo>
                    <a:pt x="218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6" name="Google Shape;1186;p19"/>
            <p:cNvSpPr/>
            <p:nvPr/>
          </p:nvSpPr>
          <p:spPr>
            <a:xfrm>
              <a:off x="4605900" y="3347113"/>
              <a:ext cx="32350" cy="32025"/>
            </a:xfrm>
            <a:custGeom>
              <a:avLst/>
              <a:gdLst/>
              <a:ahLst/>
              <a:cxnLst/>
              <a:rect l="l" t="t" r="r" b="b"/>
              <a:pathLst>
                <a:path w="1294" h="1281" extrusionOk="0">
                  <a:moveTo>
                    <a:pt x="661" y="0"/>
                  </a:moveTo>
                  <a:cubicBezTo>
                    <a:pt x="317" y="0"/>
                    <a:pt x="28" y="276"/>
                    <a:pt x="15" y="633"/>
                  </a:cubicBezTo>
                  <a:cubicBezTo>
                    <a:pt x="1" y="977"/>
                    <a:pt x="290" y="1280"/>
                    <a:pt x="633" y="1280"/>
                  </a:cubicBezTo>
                  <a:cubicBezTo>
                    <a:pt x="641" y="1280"/>
                    <a:pt x="650" y="1280"/>
                    <a:pt x="658" y="1280"/>
                  </a:cubicBezTo>
                  <a:cubicBezTo>
                    <a:pt x="1004" y="1280"/>
                    <a:pt x="1280" y="1010"/>
                    <a:pt x="1293" y="661"/>
                  </a:cubicBezTo>
                  <a:cubicBezTo>
                    <a:pt x="1293" y="303"/>
                    <a:pt x="1018" y="15"/>
                    <a:pt x="6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7" name="Google Shape;1187;p19"/>
            <p:cNvSpPr/>
            <p:nvPr/>
          </p:nvSpPr>
          <p:spPr>
            <a:xfrm>
              <a:off x="3800775" y="3226463"/>
              <a:ext cx="999725" cy="74600"/>
            </a:xfrm>
            <a:custGeom>
              <a:avLst/>
              <a:gdLst/>
              <a:ahLst/>
              <a:cxnLst/>
              <a:rect l="l" t="t" r="r" b="b"/>
              <a:pathLst>
                <a:path w="39989" h="2984" extrusionOk="0">
                  <a:moveTo>
                    <a:pt x="1" y="0"/>
                  </a:moveTo>
                  <a:lnTo>
                    <a:pt x="1" y="165"/>
                  </a:lnTo>
                  <a:lnTo>
                    <a:pt x="21837" y="165"/>
                  </a:lnTo>
                  <a:lnTo>
                    <a:pt x="28053" y="2861"/>
                  </a:lnTo>
                  <a:lnTo>
                    <a:pt x="39989" y="2984"/>
                  </a:lnTo>
                  <a:lnTo>
                    <a:pt x="39989" y="2806"/>
                  </a:lnTo>
                  <a:lnTo>
                    <a:pt x="28095" y="2681"/>
                  </a:lnTo>
                  <a:lnTo>
                    <a:pt x="218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8" name="Google Shape;1188;p19"/>
            <p:cNvSpPr/>
            <p:nvPr/>
          </p:nvSpPr>
          <p:spPr>
            <a:xfrm>
              <a:off x="4783650" y="3282838"/>
              <a:ext cx="31975" cy="31975"/>
            </a:xfrm>
            <a:custGeom>
              <a:avLst/>
              <a:gdLst/>
              <a:ahLst/>
              <a:cxnLst/>
              <a:rect l="l" t="t" r="r" b="b"/>
              <a:pathLst>
                <a:path w="1279" h="1279" extrusionOk="0">
                  <a:moveTo>
                    <a:pt x="646" y="1"/>
                  </a:moveTo>
                  <a:cubicBezTo>
                    <a:pt x="303" y="1"/>
                    <a:pt x="0" y="276"/>
                    <a:pt x="0" y="633"/>
                  </a:cubicBezTo>
                  <a:cubicBezTo>
                    <a:pt x="0" y="991"/>
                    <a:pt x="289" y="1279"/>
                    <a:pt x="633" y="1279"/>
                  </a:cubicBezTo>
                  <a:cubicBezTo>
                    <a:pt x="991" y="1279"/>
                    <a:pt x="1279" y="1004"/>
                    <a:pt x="1279" y="646"/>
                  </a:cubicBezTo>
                  <a:cubicBezTo>
                    <a:pt x="1279" y="289"/>
                    <a:pt x="1004" y="1"/>
                    <a:pt x="6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89" name="Google Shape;1189;p19"/>
          <p:cNvGrpSpPr/>
          <p:nvPr/>
        </p:nvGrpSpPr>
        <p:grpSpPr>
          <a:xfrm rot="-5400000">
            <a:off x="9075440" y="3091051"/>
            <a:ext cx="5397501" cy="673703"/>
            <a:chOff x="584425" y="719288"/>
            <a:chExt cx="1551125" cy="193600"/>
          </a:xfrm>
        </p:grpSpPr>
        <p:sp>
          <p:nvSpPr>
            <p:cNvPr id="1190" name="Google Shape;1190;p19"/>
            <p:cNvSpPr/>
            <p:nvPr/>
          </p:nvSpPr>
          <p:spPr>
            <a:xfrm>
              <a:off x="13177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1" name="Google Shape;1191;p19"/>
            <p:cNvSpPr/>
            <p:nvPr/>
          </p:nvSpPr>
          <p:spPr>
            <a:xfrm>
              <a:off x="13428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2" name="Google Shape;1192;p19"/>
            <p:cNvSpPr/>
            <p:nvPr/>
          </p:nvSpPr>
          <p:spPr>
            <a:xfrm>
              <a:off x="13679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3" name="Google Shape;1193;p19"/>
            <p:cNvSpPr/>
            <p:nvPr/>
          </p:nvSpPr>
          <p:spPr>
            <a:xfrm>
              <a:off x="13929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4" name="Google Shape;1194;p19"/>
            <p:cNvSpPr/>
            <p:nvPr/>
          </p:nvSpPr>
          <p:spPr>
            <a:xfrm>
              <a:off x="14181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5" name="Google Shape;1195;p19"/>
            <p:cNvSpPr/>
            <p:nvPr/>
          </p:nvSpPr>
          <p:spPr>
            <a:xfrm>
              <a:off x="14431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6" name="Google Shape;1196;p19"/>
            <p:cNvSpPr/>
            <p:nvPr/>
          </p:nvSpPr>
          <p:spPr>
            <a:xfrm>
              <a:off x="14682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7" name="Google Shape;1197;p19"/>
            <p:cNvSpPr/>
            <p:nvPr/>
          </p:nvSpPr>
          <p:spPr>
            <a:xfrm>
              <a:off x="1253775" y="719288"/>
              <a:ext cx="261975" cy="193600"/>
            </a:xfrm>
            <a:custGeom>
              <a:avLst/>
              <a:gdLst/>
              <a:ahLst/>
              <a:cxnLst/>
              <a:rect l="l" t="t" r="r" b="b"/>
              <a:pathLst>
                <a:path w="10479" h="7744" extrusionOk="0">
                  <a:moveTo>
                    <a:pt x="10354" y="125"/>
                  </a:moveTo>
                  <a:lnTo>
                    <a:pt x="10354" y="7619"/>
                  </a:lnTo>
                  <a:lnTo>
                    <a:pt x="123" y="7619"/>
                  </a:lnTo>
                  <a:lnTo>
                    <a:pt x="123" y="125"/>
                  </a:lnTo>
                  <a:close/>
                  <a:moveTo>
                    <a:pt x="0" y="1"/>
                  </a:moveTo>
                  <a:lnTo>
                    <a:pt x="0" y="7743"/>
                  </a:lnTo>
                  <a:lnTo>
                    <a:pt x="10478" y="7743"/>
                  </a:lnTo>
                  <a:lnTo>
                    <a:pt x="10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8" name="Google Shape;1198;p19"/>
            <p:cNvSpPr/>
            <p:nvPr/>
          </p:nvSpPr>
          <p:spPr>
            <a:xfrm>
              <a:off x="892125" y="818663"/>
              <a:ext cx="365800" cy="3100"/>
            </a:xfrm>
            <a:custGeom>
              <a:avLst/>
              <a:gdLst/>
              <a:ahLst/>
              <a:cxnLst/>
              <a:rect l="l" t="t" r="r" b="b"/>
              <a:pathLst>
                <a:path w="14632" h="124" extrusionOk="0">
                  <a:moveTo>
                    <a:pt x="0" y="0"/>
                  </a:moveTo>
                  <a:lnTo>
                    <a:pt x="0" y="124"/>
                  </a:lnTo>
                  <a:lnTo>
                    <a:pt x="14631" y="124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9" name="Google Shape;1199;p19"/>
            <p:cNvSpPr/>
            <p:nvPr/>
          </p:nvSpPr>
          <p:spPr>
            <a:xfrm>
              <a:off x="881450" y="808688"/>
              <a:ext cx="22375" cy="22700"/>
            </a:xfrm>
            <a:custGeom>
              <a:avLst/>
              <a:gdLst/>
              <a:ahLst/>
              <a:cxnLst/>
              <a:rect l="l" t="t" r="r" b="b"/>
              <a:pathLst>
                <a:path w="895" h="908" extrusionOk="0">
                  <a:moveTo>
                    <a:pt x="455" y="0"/>
                  </a:moveTo>
                  <a:cubicBezTo>
                    <a:pt x="207" y="0"/>
                    <a:pt x="0" y="207"/>
                    <a:pt x="0" y="454"/>
                  </a:cubicBezTo>
                  <a:cubicBezTo>
                    <a:pt x="0" y="702"/>
                    <a:pt x="207" y="908"/>
                    <a:pt x="455" y="908"/>
                  </a:cubicBezTo>
                  <a:cubicBezTo>
                    <a:pt x="702" y="908"/>
                    <a:pt x="895" y="702"/>
                    <a:pt x="895" y="454"/>
                  </a:cubicBezTo>
                  <a:cubicBezTo>
                    <a:pt x="895" y="207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0" name="Google Shape;1200;p19"/>
            <p:cNvSpPr/>
            <p:nvPr/>
          </p:nvSpPr>
          <p:spPr>
            <a:xfrm>
              <a:off x="595100" y="754038"/>
              <a:ext cx="662825" cy="3100"/>
            </a:xfrm>
            <a:custGeom>
              <a:avLst/>
              <a:gdLst/>
              <a:ahLst/>
              <a:cxnLst/>
              <a:rect l="l" t="t" r="r" b="b"/>
              <a:pathLst>
                <a:path w="2651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6512" y="123"/>
                  </a:lnTo>
                  <a:lnTo>
                    <a:pt x="265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1" name="Google Shape;1201;p19"/>
            <p:cNvSpPr/>
            <p:nvPr/>
          </p:nvSpPr>
          <p:spPr>
            <a:xfrm>
              <a:off x="584425" y="744413"/>
              <a:ext cx="22700" cy="22350"/>
            </a:xfrm>
            <a:custGeom>
              <a:avLst/>
              <a:gdLst/>
              <a:ahLst/>
              <a:cxnLst/>
              <a:rect l="l" t="t" r="r" b="b"/>
              <a:pathLst>
                <a:path w="908" h="894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701"/>
                    <a:pt x="207" y="893"/>
                    <a:pt x="455" y="893"/>
                  </a:cubicBezTo>
                  <a:cubicBezTo>
                    <a:pt x="702" y="893"/>
                    <a:pt x="908" y="701"/>
                    <a:pt x="908" y="440"/>
                  </a:cubicBezTo>
                  <a:cubicBezTo>
                    <a:pt x="908" y="193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2" name="Google Shape;1202;p19"/>
            <p:cNvSpPr/>
            <p:nvPr/>
          </p:nvSpPr>
          <p:spPr>
            <a:xfrm>
              <a:off x="1514350" y="754038"/>
              <a:ext cx="610575" cy="3100"/>
            </a:xfrm>
            <a:custGeom>
              <a:avLst/>
              <a:gdLst/>
              <a:ahLst/>
              <a:cxnLst/>
              <a:rect l="l" t="t" r="r" b="b"/>
              <a:pathLst>
                <a:path w="2442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4422" y="123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3" name="Google Shape;1203;p19"/>
            <p:cNvSpPr/>
            <p:nvPr/>
          </p:nvSpPr>
          <p:spPr>
            <a:xfrm>
              <a:off x="2113200" y="74441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1" y="193"/>
                    <a:pt x="1" y="440"/>
                  </a:cubicBezTo>
                  <a:cubicBezTo>
                    <a:pt x="1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04" name="Google Shape;1204;p19"/>
          <p:cNvGrpSpPr/>
          <p:nvPr/>
        </p:nvGrpSpPr>
        <p:grpSpPr>
          <a:xfrm rot="10800000">
            <a:off x="-3" y="6441959"/>
            <a:ext cx="2679000" cy="420339"/>
            <a:chOff x="1202525" y="4995863"/>
            <a:chExt cx="1242425" cy="194950"/>
          </a:xfrm>
        </p:grpSpPr>
        <p:sp>
          <p:nvSpPr>
            <p:cNvPr id="1205" name="Google Shape;1205;p19"/>
            <p:cNvSpPr/>
            <p:nvPr/>
          </p:nvSpPr>
          <p:spPr>
            <a:xfrm>
              <a:off x="1202525" y="4995863"/>
              <a:ext cx="921350" cy="139950"/>
            </a:xfrm>
            <a:custGeom>
              <a:avLst/>
              <a:gdLst/>
              <a:ahLst/>
              <a:cxnLst/>
              <a:rect l="l" t="t" r="r" b="b"/>
              <a:pathLst>
                <a:path w="36854" h="5598" extrusionOk="0">
                  <a:moveTo>
                    <a:pt x="208" y="0"/>
                  </a:moveTo>
                  <a:lnTo>
                    <a:pt x="1" y="138"/>
                  </a:lnTo>
                  <a:lnTo>
                    <a:pt x="3741" y="5543"/>
                  </a:lnTo>
                  <a:lnTo>
                    <a:pt x="3768" y="5598"/>
                  </a:lnTo>
                  <a:lnTo>
                    <a:pt x="36853" y="5598"/>
                  </a:lnTo>
                  <a:lnTo>
                    <a:pt x="36853" y="5363"/>
                  </a:lnTo>
                  <a:lnTo>
                    <a:pt x="3906" y="5363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6" name="Google Shape;1206;p19"/>
            <p:cNvSpPr/>
            <p:nvPr/>
          </p:nvSpPr>
          <p:spPr>
            <a:xfrm>
              <a:off x="23610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73" y="234"/>
                  </a:moveTo>
                  <a:lnTo>
                    <a:pt x="2173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1" y="0"/>
                  </a:moveTo>
                  <a:lnTo>
                    <a:pt x="1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7" name="Google Shape;1207;p19"/>
            <p:cNvSpPr/>
            <p:nvPr/>
          </p:nvSpPr>
          <p:spPr>
            <a:xfrm>
              <a:off x="2279925" y="5074938"/>
              <a:ext cx="60875" cy="115875"/>
            </a:xfrm>
            <a:custGeom>
              <a:avLst/>
              <a:gdLst/>
              <a:ahLst/>
              <a:cxnLst/>
              <a:rect l="l" t="t" r="r" b="b"/>
              <a:pathLst>
                <a:path w="2435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35" y="4635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8" name="Google Shape;1208;p19"/>
            <p:cNvSpPr/>
            <p:nvPr/>
          </p:nvSpPr>
          <p:spPr>
            <a:xfrm>
              <a:off x="21991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6" y="234"/>
                  </a:moveTo>
                  <a:lnTo>
                    <a:pt x="2186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9" name="Google Shape;1209;p19"/>
            <p:cNvSpPr/>
            <p:nvPr/>
          </p:nvSpPr>
          <p:spPr>
            <a:xfrm>
              <a:off x="21183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0" name="Google Shape;1210;p19"/>
            <p:cNvSpPr/>
            <p:nvPr/>
          </p:nvSpPr>
          <p:spPr>
            <a:xfrm>
              <a:off x="24184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1" name="Google Shape;1211;p19"/>
            <p:cNvSpPr/>
            <p:nvPr/>
          </p:nvSpPr>
          <p:spPr>
            <a:xfrm>
              <a:off x="2337675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2" name="Google Shape;1212;p19"/>
            <p:cNvSpPr/>
            <p:nvPr/>
          </p:nvSpPr>
          <p:spPr>
            <a:xfrm>
              <a:off x="2256900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3" name="Google Shape;1213;p19"/>
            <p:cNvSpPr/>
            <p:nvPr/>
          </p:nvSpPr>
          <p:spPr>
            <a:xfrm>
              <a:off x="21757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0" y="0"/>
                  </a:moveTo>
                  <a:lnTo>
                    <a:pt x="0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14" name="Google Shape;1214;p19"/>
          <p:cNvGrpSpPr/>
          <p:nvPr/>
        </p:nvGrpSpPr>
        <p:grpSpPr>
          <a:xfrm rot="-5400000">
            <a:off x="3290196" y="-372553"/>
            <a:ext cx="509787" cy="1374264"/>
            <a:chOff x="2641575" y="875188"/>
            <a:chExt cx="190475" cy="513475"/>
          </a:xfrm>
        </p:grpSpPr>
        <p:sp>
          <p:nvSpPr>
            <p:cNvPr id="1215" name="Google Shape;1215;p19"/>
            <p:cNvSpPr/>
            <p:nvPr/>
          </p:nvSpPr>
          <p:spPr>
            <a:xfrm>
              <a:off x="2641575" y="875188"/>
              <a:ext cx="190475" cy="185150"/>
            </a:xfrm>
            <a:custGeom>
              <a:avLst/>
              <a:gdLst/>
              <a:ahLst/>
              <a:cxnLst/>
              <a:rect l="l" t="t" r="r" b="b"/>
              <a:pathLst>
                <a:path w="7619" h="7406" extrusionOk="0">
                  <a:moveTo>
                    <a:pt x="3796" y="173"/>
                  </a:moveTo>
                  <a:cubicBezTo>
                    <a:pt x="3975" y="173"/>
                    <a:pt x="4140" y="187"/>
                    <a:pt x="4305" y="200"/>
                  </a:cubicBezTo>
                  <a:cubicBezTo>
                    <a:pt x="5240" y="338"/>
                    <a:pt x="6065" y="820"/>
                    <a:pt x="6628" y="1575"/>
                  </a:cubicBezTo>
                  <a:cubicBezTo>
                    <a:pt x="7206" y="2332"/>
                    <a:pt x="7440" y="3267"/>
                    <a:pt x="7316" y="4202"/>
                  </a:cubicBezTo>
                  <a:cubicBezTo>
                    <a:pt x="7178" y="5137"/>
                    <a:pt x="6698" y="5962"/>
                    <a:pt x="5941" y="6526"/>
                  </a:cubicBezTo>
                  <a:cubicBezTo>
                    <a:pt x="5317" y="7003"/>
                    <a:pt x="4570" y="7246"/>
                    <a:pt x="3802" y="7246"/>
                  </a:cubicBezTo>
                  <a:cubicBezTo>
                    <a:pt x="3640" y="7246"/>
                    <a:pt x="3478" y="7235"/>
                    <a:pt x="3315" y="7213"/>
                  </a:cubicBezTo>
                  <a:cubicBezTo>
                    <a:pt x="2380" y="7076"/>
                    <a:pt x="1555" y="6595"/>
                    <a:pt x="990" y="5838"/>
                  </a:cubicBezTo>
                  <a:cubicBezTo>
                    <a:pt x="413" y="5082"/>
                    <a:pt x="180" y="4147"/>
                    <a:pt x="303" y="3212"/>
                  </a:cubicBezTo>
                  <a:cubicBezTo>
                    <a:pt x="440" y="2277"/>
                    <a:pt x="922" y="1452"/>
                    <a:pt x="1678" y="888"/>
                  </a:cubicBezTo>
                  <a:cubicBezTo>
                    <a:pt x="2297" y="420"/>
                    <a:pt x="3040" y="173"/>
                    <a:pt x="3796" y="173"/>
                  </a:cubicBezTo>
                  <a:close/>
                  <a:moveTo>
                    <a:pt x="3823" y="1"/>
                  </a:moveTo>
                  <a:cubicBezTo>
                    <a:pt x="1994" y="1"/>
                    <a:pt x="403" y="1334"/>
                    <a:pt x="138" y="3198"/>
                  </a:cubicBezTo>
                  <a:cubicBezTo>
                    <a:pt x="0" y="4175"/>
                    <a:pt x="262" y="5151"/>
                    <a:pt x="853" y="5935"/>
                  </a:cubicBezTo>
                  <a:cubicBezTo>
                    <a:pt x="1445" y="6733"/>
                    <a:pt x="2311" y="7241"/>
                    <a:pt x="3287" y="7378"/>
                  </a:cubicBezTo>
                  <a:cubicBezTo>
                    <a:pt x="3466" y="7393"/>
                    <a:pt x="3645" y="7406"/>
                    <a:pt x="3823" y="7406"/>
                  </a:cubicBezTo>
                  <a:cubicBezTo>
                    <a:pt x="4621" y="7406"/>
                    <a:pt x="5391" y="7158"/>
                    <a:pt x="6038" y="6663"/>
                  </a:cubicBezTo>
                  <a:cubicBezTo>
                    <a:pt x="6835" y="6072"/>
                    <a:pt x="7343" y="5206"/>
                    <a:pt x="7481" y="4230"/>
                  </a:cubicBezTo>
                  <a:cubicBezTo>
                    <a:pt x="7618" y="3240"/>
                    <a:pt x="7358" y="2263"/>
                    <a:pt x="6766" y="1480"/>
                  </a:cubicBezTo>
                  <a:cubicBezTo>
                    <a:pt x="6175" y="695"/>
                    <a:pt x="5308" y="173"/>
                    <a:pt x="4333" y="35"/>
                  </a:cubicBezTo>
                  <a:cubicBezTo>
                    <a:pt x="4161" y="12"/>
                    <a:pt x="3991" y="1"/>
                    <a:pt x="3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6" name="Google Shape;1216;p19"/>
            <p:cNvSpPr/>
            <p:nvPr/>
          </p:nvSpPr>
          <p:spPr>
            <a:xfrm>
              <a:off x="2664625" y="900838"/>
              <a:ext cx="143025" cy="134050"/>
            </a:xfrm>
            <a:custGeom>
              <a:avLst/>
              <a:gdLst/>
              <a:ahLst/>
              <a:cxnLst/>
              <a:rect l="l" t="t" r="r" b="b"/>
              <a:pathLst>
                <a:path w="5721" h="5362" extrusionOk="0">
                  <a:moveTo>
                    <a:pt x="2856" y="0"/>
                  </a:moveTo>
                  <a:cubicBezTo>
                    <a:pt x="1547" y="0"/>
                    <a:pt x="395" y="966"/>
                    <a:pt x="206" y="2309"/>
                  </a:cubicBezTo>
                  <a:cubicBezTo>
                    <a:pt x="0" y="3767"/>
                    <a:pt x="1031" y="5129"/>
                    <a:pt x="2489" y="5335"/>
                  </a:cubicBezTo>
                  <a:cubicBezTo>
                    <a:pt x="2615" y="5352"/>
                    <a:pt x="2741" y="5361"/>
                    <a:pt x="2865" y="5361"/>
                  </a:cubicBezTo>
                  <a:cubicBezTo>
                    <a:pt x="4184" y="5361"/>
                    <a:pt x="5326" y="4384"/>
                    <a:pt x="5514" y="3052"/>
                  </a:cubicBezTo>
                  <a:cubicBezTo>
                    <a:pt x="5721" y="1581"/>
                    <a:pt x="4703" y="234"/>
                    <a:pt x="3231" y="27"/>
                  </a:cubicBezTo>
                  <a:cubicBezTo>
                    <a:pt x="3105" y="9"/>
                    <a:pt x="2980" y="0"/>
                    <a:pt x="28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7" name="Google Shape;1217;p19"/>
            <p:cNvSpPr/>
            <p:nvPr/>
          </p:nvSpPr>
          <p:spPr>
            <a:xfrm>
              <a:off x="2705175" y="938063"/>
              <a:ext cx="63300" cy="59625"/>
            </a:xfrm>
            <a:custGeom>
              <a:avLst/>
              <a:gdLst/>
              <a:ahLst/>
              <a:cxnLst/>
              <a:rect l="l" t="t" r="r" b="b"/>
              <a:pathLst>
                <a:path w="2532" h="2385" extrusionOk="0">
                  <a:moveTo>
                    <a:pt x="1279" y="0"/>
                  </a:moveTo>
                  <a:cubicBezTo>
                    <a:pt x="692" y="0"/>
                    <a:pt x="172" y="432"/>
                    <a:pt x="83" y="1027"/>
                  </a:cubicBezTo>
                  <a:cubicBezTo>
                    <a:pt x="1" y="1673"/>
                    <a:pt x="454" y="2278"/>
                    <a:pt x="1101" y="2375"/>
                  </a:cubicBezTo>
                  <a:cubicBezTo>
                    <a:pt x="1152" y="2381"/>
                    <a:pt x="1203" y="2385"/>
                    <a:pt x="1253" y="2385"/>
                  </a:cubicBezTo>
                  <a:cubicBezTo>
                    <a:pt x="1839" y="2385"/>
                    <a:pt x="2359" y="1952"/>
                    <a:pt x="2449" y="1357"/>
                  </a:cubicBezTo>
                  <a:cubicBezTo>
                    <a:pt x="2531" y="710"/>
                    <a:pt x="2077" y="105"/>
                    <a:pt x="1431" y="10"/>
                  </a:cubicBezTo>
                  <a:cubicBezTo>
                    <a:pt x="1380" y="3"/>
                    <a:pt x="1329" y="0"/>
                    <a:pt x="1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8" name="Google Shape;1218;p19"/>
            <p:cNvSpPr/>
            <p:nvPr/>
          </p:nvSpPr>
          <p:spPr>
            <a:xfrm>
              <a:off x="2734750" y="1056563"/>
              <a:ext cx="3100" cy="310425"/>
            </a:xfrm>
            <a:custGeom>
              <a:avLst/>
              <a:gdLst/>
              <a:ahLst/>
              <a:cxnLst/>
              <a:rect l="l" t="t" r="r" b="b"/>
              <a:pathLst>
                <a:path w="124" h="12417" extrusionOk="0">
                  <a:moveTo>
                    <a:pt x="0" y="0"/>
                  </a:moveTo>
                  <a:lnTo>
                    <a:pt x="0" y="12417"/>
                  </a:lnTo>
                  <a:lnTo>
                    <a:pt x="124" y="12417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9" name="Google Shape;1219;p19"/>
            <p:cNvSpPr/>
            <p:nvPr/>
          </p:nvSpPr>
          <p:spPr>
            <a:xfrm>
              <a:off x="2721325" y="1362838"/>
              <a:ext cx="29950" cy="25825"/>
            </a:xfrm>
            <a:custGeom>
              <a:avLst/>
              <a:gdLst/>
              <a:ahLst/>
              <a:cxnLst/>
              <a:rect l="l" t="t" r="r" b="b"/>
              <a:pathLst>
                <a:path w="1198" h="1033" extrusionOk="0">
                  <a:moveTo>
                    <a:pt x="1" y="1"/>
                  </a:moveTo>
                  <a:lnTo>
                    <a:pt x="592" y="1033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20" name="Google Shape;1220;p19"/>
          <p:cNvGrpSpPr/>
          <p:nvPr/>
        </p:nvGrpSpPr>
        <p:grpSpPr>
          <a:xfrm>
            <a:off x="228484" y="126806"/>
            <a:ext cx="1910984" cy="997997"/>
            <a:chOff x="2114900" y="3510863"/>
            <a:chExt cx="573800" cy="299675"/>
          </a:xfrm>
        </p:grpSpPr>
        <p:sp>
          <p:nvSpPr>
            <p:cNvPr id="1221" name="Google Shape;1221;p19"/>
            <p:cNvSpPr/>
            <p:nvPr/>
          </p:nvSpPr>
          <p:spPr>
            <a:xfrm>
              <a:off x="2114900" y="3762763"/>
              <a:ext cx="47825" cy="47775"/>
            </a:xfrm>
            <a:custGeom>
              <a:avLst/>
              <a:gdLst/>
              <a:ahLst/>
              <a:cxnLst/>
              <a:rect l="l" t="t" r="r" b="b"/>
              <a:pathLst>
                <a:path w="1913" h="1911" extrusionOk="0">
                  <a:moveTo>
                    <a:pt x="950" y="165"/>
                  </a:moveTo>
                  <a:cubicBezTo>
                    <a:pt x="1390" y="165"/>
                    <a:pt x="1748" y="523"/>
                    <a:pt x="1748" y="963"/>
                  </a:cubicBezTo>
                  <a:cubicBezTo>
                    <a:pt x="1748" y="1403"/>
                    <a:pt x="1390" y="1746"/>
                    <a:pt x="950" y="1746"/>
                  </a:cubicBezTo>
                  <a:cubicBezTo>
                    <a:pt x="523" y="1746"/>
                    <a:pt x="166" y="1403"/>
                    <a:pt x="166" y="963"/>
                  </a:cubicBezTo>
                  <a:cubicBezTo>
                    <a:pt x="166" y="523"/>
                    <a:pt x="523" y="165"/>
                    <a:pt x="950" y="165"/>
                  </a:cubicBezTo>
                  <a:close/>
                  <a:moveTo>
                    <a:pt x="950" y="0"/>
                  </a:moveTo>
                  <a:cubicBezTo>
                    <a:pt x="428" y="0"/>
                    <a:pt x="1" y="426"/>
                    <a:pt x="1" y="963"/>
                  </a:cubicBezTo>
                  <a:cubicBezTo>
                    <a:pt x="1" y="1485"/>
                    <a:pt x="428" y="1911"/>
                    <a:pt x="950" y="1911"/>
                  </a:cubicBezTo>
                  <a:cubicBezTo>
                    <a:pt x="1486" y="1911"/>
                    <a:pt x="1913" y="1485"/>
                    <a:pt x="1913" y="963"/>
                  </a:cubicBezTo>
                  <a:cubicBezTo>
                    <a:pt x="1913" y="426"/>
                    <a:pt x="1486" y="0"/>
                    <a:pt x="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2" name="Google Shape;1222;p19"/>
            <p:cNvSpPr/>
            <p:nvPr/>
          </p:nvSpPr>
          <p:spPr>
            <a:xfrm>
              <a:off x="2129700" y="3777888"/>
              <a:ext cx="18225" cy="17900"/>
            </a:xfrm>
            <a:custGeom>
              <a:avLst/>
              <a:gdLst/>
              <a:ahLst/>
              <a:cxnLst/>
              <a:rect l="l" t="t" r="r" b="b"/>
              <a:pathLst>
                <a:path w="729" h="716" extrusionOk="0">
                  <a:moveTo>
                    <a:pt x="358" y="0"/>
                  </a:moveTo>
                  <a:cubicBezTo>
                    <a:pt x="166" y="0"/>
                    <a:pt x="1" y="151"/>
                    <a:pt x="1" y="358"/>
                  </a:cubicBezTo>
                  <a:cubicBezTo>
                    <a:pt x="1" y="550"/>
                    <a:pt x="166" y="715"/>
                    <a:pt x="358" y="715"/>
                  </a:cubicBezTo>
                  <a:cubicBezTo>
                    <a:pt x="564" y="715"/>
                    <a:pt x="729" y="550"/>
                    <a:pt x="729" y="358"/>
                  </a:cubicBezTo>
                  <a:cubicBezTo>
                    <a:pt x="729" y="151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3" name="Google Shape;1223;p19"/>
            <p:cNvSpPr/>
            <p:nvPr/>
          </p:nvSpPr>
          <p:spPr>
            <a:xfrm>
              <a:off x="2136575" y="3524513"/>
              <a:ext cx="536650" cy="259575"/>
            </a:xfrm>
            <a:custGeom>
              <a:avLst/>
              <a:gdLst/>
              <a:ahLst/>
              <a:cxnLst/>
              <a:rect l="l" t="t" r="r" b="b"/>
              <a:pathLst>
                <a:path w="21466" h="10383" extrusionOk="0">
                  <a:moveTo>
                    <a:pt x="21355" y="0"/>
                  </a:moveTo>
                  <a:lnTo>
                    <a:pt x="16873" y="4057"/>
                  </a:lnTo>
                  <a:lnTo>
                    <a:pt x="1" y="4057"/>
                  </a:lnTo>
                  <a:lnTo>
                    <a:pt x="1" y="10383"/>
                  </a:lnTo>
                  <a:lnTo>
                    <a:pt x="179" y="10383"/>
                  </a:lnTo>
                  <a:lnTo>
                    <a:pt x="179" y="4222"/>
                  </a:lnTo>
                  <a:lnTo>
                    <a:pt x="16942" y="4222"/>
                  </a:lnTo>
                  <a:lnTo>
                    <a:pt x="21466" y="124"/>
                  </a:lnTo>
                  <a:lnTo>
                    <a:pt x="213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4" name="Google Shape;1224;p19"/>
            <p:cNvSpPr/>
            <p:nvPr/>
          </p:nvSpPr>
          <p:spPr>
            <a:xfrm>
              <a:off x="2653950" y="3510863"/>
              <a:ext cx="34750" cy="31400"/>
            </a:xfrm>
            <a:custGeom>
              <a:avLst/>
              <a:gdLst/>
              <a:ahLst/>
              <a:cxnLst/>
              <a:rect l="l" t="t" r="r" b="b"/>
              <a:pathLst>
                <a:path w="1390" h="1256" extrusionOk="0">
                  <a:moveTo>
                    <a:pt x="686" y="1"/>
                  </a:moveTo>
                  <a:cubicBezTo>
                    <a:pt x="538" y="1"/>
                    <a:pt x="390" y="53"/>
                    <a:pt x="275" y="161"/>
                  </a:cubicBezTo>
                  <a:cubicBezTo>
                    <a:pt x="15" y="395"/>
                    <a:pt x="0" y="794"/>
                    <a:pt x="235" y="1041"/>
                  </a:cubicBezTo>
                  <a:cubicBezTo>
                    <a:pt x="361" y="1183"/>
                    <a:pt x="532" y="1256"/>
                    <a:pt x="703" y="1256"/>
                  </a:cubicBezTo>
                  <a:cubicBezTo>
                    <a:pt x="849" y="1256"/>
                    <a:pt x="995" y="1203"/>
                    <a:pt x="1115" y="1096"/>
                  </a:cubicBezTo>
                  <a:cubicBezTo>
                    <a:pt x="1376" y="863"/>
                    <a:pt x="1390" y="464"/>
                    <a:pt x="1156" y="203"/>
                  </a:cubicBezTo>
                  <a:cubicBezTo>
                    <a:pt x="1031" y="70"/>
                    <a:pt x="858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5" name="Google Shape;1225;p19"/>
            <p:cNvSpPr/>
            <p:nvPr/>
          </p:nvSpPr>
          <p:spPr>
            <a:xfrm>
              <a:off x="2167175" y="3619388"/>
              <a:ext cx="18250" cy="17900"/>
            </a:xfrm>
            <a:custGeom>
              <a:avLst/>
              <a:gdLst/>
              <a:ahLst/>
              <a:cxnLst/>
              <a:rect l="l" t="t" r="r" b="b"/>
              <a:pathLst>
                <a:path w="730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29" y="565"/>
                    <a:pt x="729" y="358"/>
                  </a:cubicBezTo>
                  <a:cubicBezTo>
                    <a:pt x="729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6" name="Google Shape;1226;p19"/>
            <p:cNvSpPr/>
            <p:nvPr/>
          </p:nvSpPr>
          <p:spPr>
            <a:xfrm>
              <a:off x="2224225" y="3619388"/>
              <a:ext cx="18275" cy="17900"/>
            </a:xfrm>
            <a:custGeom>
              <a:avLst/>
              <a:gdLst/>
              <a:ahLst/>
              <a:cxnLst/>
              <a:rect l="l" t="t" r="r" b="b"/>
              <a:pathLst>
                <a:path w="731" h="716" extrusionOk="0">
                  <a:moveTo>
                    <a:pt x="373" y="0"/>
                  </a:moveTo>
                  <a:cubicBezTo>
                    <a:pt x="166" y="0"/>
                    <a:pt x="1" y="165"/>
                    <a:pt x="1" y="358"/>
                  </a:cubicBezTo>
                  <a:cubicBezTo>
                    <a:pt x="1" y="565"/>
                    <a:pt x="166" y="715"/>
                    <a:pt x="373" y="715"/>
                  </a:cubicBezTo>
                  <a:cubicBezTo>
                    <a:pt x="565" y="715"/>
                    <a:pt x="730" y="565"/>
                    <a:pt x="730" y="358"/>
                  </a:cubicBezTo>
                  <a:cubicBezTo>
                    <a:pt x="730" y="165"/>
                    <a:pt x="565" y="0"/>
                    <a:pt x="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7" name="Google Shape;1227;p19"/>
            <p:cNvSpPr/>
            <p:nvPr/>
          </p:nvSpPr>
          <p:spPr>
            <a:xfrm>
              <a:off x="2281650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51" y="0"/>
                    <a:pt x="1" y="165"/>
                    <a:pt x="1" y="358"/>
                  </a:cubicBezTo>
                  <a:cubicBezTo>
                    <a:pt x="1" y="565"/>
                    <a:pt x="151" y="715"/>
                    <a:pt x="358" y="715"/>
                  </a:cubicBezTo>
                  <a:cubicBezTo>
                    <a:pt x="551" y="715"/>
                    <a:pt x="716" y="565"/>
                    <a:pt x="716" y="358"/>
                  </a:cubicBezTo>
                  <a:cubicBezTo>
                    <a:pt x="716" y="165"/>
                    <a:pt x="551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8" name="Google Shape;1228;p19"/>
            <p:cNvSpPr/>
            <p:nvPr/>
          </p:nvSpPr>
          <p:spPr>
            <a:xfrm>
              <a:off x="2338725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15" y="565"/>
                    <a:pt x="715" y="358"/>
                  </a:cubicBezTo>
                  <a:cubicBezTo>
                    <a:pt x="715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29" name="Google Shape;1229;p19"/>
          <p:cNvGrpSpPr/>
          <p:nvPr/>
        </p:nvGrpSpPr>
        <p:grpSpPr>
          <a:xfrm rot="5400000" flipH="1">
            <a:off x="8513393" y="-8823"/>
            <a:ext cx="61691" cy="646819"/>
            <a:chOff x="266100" y="1388638"/>
            <a:chExt cx="23050" cy="241675"/>
          </a:xfrm>
        </p:grpSpPr>
        <p:sp>
          <p:nvSpPr>
            <p:cNvPr id="1230" name="Google Shape;1230;p19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1" name="Google Shape;1231;p19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2" name="Google Shape;1232;p19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3" name="Google Shape;1233;p19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095281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20"/>
          <p:cNvSpPr txBox="1">
            <a:spLocks noGrp="1"/>
          </p:cNvSpPr>
          <p:nvPr>
            <p:ph type="title"/>
          </p:nvPr>
        </p:nvSpPr>
        <p:spPr>
          <a:xfrm>
            <a:off x="960000" y="2049800"/>
            <a:ext cx="4310800" cy="135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36" name="Google Shape;1236;p20"/>
          <p:cNvSpPr txBox="1">
            <a:spLocks noGrp="1"/>
          </p:cNvSpPr>
          <p:nvPr>
            <p:ph type="subTitle" idx="1"/>
          </p:nvPr>
        </p:nvSpPr>
        <p:spPr>
          <a:xfrm>
            <a:off x="960000" y="3401800"/>
            <a:ext cx="431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37" name="Google Shape;1237;p20"/>
          <p:cNvGrpSpPr/>
          <p:nvPr/>
        </p:nvGrpSpPr>
        <p:grpSpPr>
          <a:xfrm rot="10800000">
            <a:off x="11612920" y="4558555"/>
            <a:ext cx="143589" cy="814428"/>
            <a:chOff x="5052300" y="-1560100"/>
            <a:chExt cx="53650" cy="304300"/>
          </a:xfrm>
        </p:grpSpPr>
        <p:sp>
          <p:nvSpPr>
            <p:cNvPr id="1238" name="Google Shape;1238;p20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9" name="Google Shape;1239;p20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0" name="Google Shape;1240;p20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1" name="Google Shape;1241;p20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2" name="Google Shape;1242;p20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3" name="Google Shape;1243;p20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4" name="Google Shape;1244;p20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5" name="Google Shape;1245;p20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6" name="Google Shape;1246;p20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47" name="Google Shape;1247;p20"/>
          <p:cNvGrpSpPr/>
          <p:nvPr/>
        </p:nvGrpSpPr>
        <p:grpSpPr>
          <a:xfrm rot="10800000">
            <a:off x="11429828" y="195223"/>
            <a:ext cx="509787" cy="1374264"/>
            <a:chOff x="2641575" y="875188"/>
            <a:chExt cx="190475" cy="513475"/>
          </a:xfrm>
        </p:grpSpPr>
        <p:sp>
          <p:nvSpPr>
            <p:cNvPr id="1248" name="Google Shape;1248;p20"/>
            <p:cNvSpPr/>
            <p:nvPr/>
          </p:nvSpPr>
          <p:spPr>
            <a:xfrm>
              <a:off x="2641575" y="875188"/>
              <a:ext cx="190475" cy="185150"/>
            </a:xfrm>
            <a:custGeom>
              <a:avLst/>
              <a:gdLst/>
              <a:ahLst/>
              <a:cxnLst/>
              <a:rect l="l" t="t" r="r" b="b"/>
              <a:pathLst>
                <a:path w="7619" h="7406" extrusionOk="0">
                  <a:moveTo>
                    <a:pt x="3796" y="173"/>
                  </a:moveTo>
                  <a:cubicBezTo>
                    <a:pt x="3975" y="173"/>
                    <a:pt x="4140" y="187"/>
                    <a:pt x="4305" y="200"/>
                  </a:cubicBezTo>
                  <a:cubicBezTo>
                    <a:pt x="5240" y="338"/>
                    <a:pt x="6065" y="820"/>
                    <a:pt x="6628" y="1575"/>
                  </a:cubicBezTo>
                  <a:cubicBezTo>
                    <a:pt x="7206" y="2332"/>
                    <a:pt x="7440" y="3267"/>
                    <a:pt x="7316" y="4202"/>
                  </a:cubicBezTo>
                  <a:cubicBezTo>
                    <a:pt x="7178" y="5137"/>
                    <a:pt x="6698" y="5962"/>
                    <a:pt x="5941" y="6526"/>
                  </a:cubicBezTo>
                  <a:cubicBezTo>
                    <a:pt x="5317" y="7003"/>
                    <a:pt x="4570" y="7246"/>
                    <a:pt x="3802" y="7246"/>
                  </a:cubicBezTo>
                  <a:cubicBezTo>
                    <a:pt x="3640" y="7246"/>
                    <a:pt x="3478" y="7235"/>
                    <a:pt x="3315" y="7213"/>
                  </a:cubicBezTo>
                  <a:cubicBezTo>
                    <a:pt x="2380" y="7076"/>
                    <a:pt x="1555" y="6595"/>
                    <a:pt x="990" y="5838"/>
                  </a:cubicBezTo>
                  <a:cubicBezTo>
                    <a:pt x="413" y="5082"/>
                    <a:pt x="180" y="4147"/>
                    <a:pt x="303" y="3212"/>
                  </a:cubicBezTo>
                  <a:cubicBezTo>
                    <a:pt x="440" y="2277"/>
                    <a:pt x="922" y="1452"/>
                    <a:pt x="1678" y="888"/>
                  </a:cubicBezTo>
                  <a:cubicBezTo>
                    <a:pt x="2297" y="420"/>
                    <a:pt x="3040" y="173"/>
                    <a:pt x="3796" y="173"/>
                  </a:cubicBezTo>
                  <a:close/>
                  <a:moveTo>
                    <a:pt x="3823" y="1"/>
                  </a:moveTo>
                  <a:cubicBezTo>
                    <a:pt x="1994" y="1"/>
                    <a:pt x="403" y="1334"/>
                    <a:pt x="138" y="3198"/>
                  </a:cubicBezTo>
                  <a:cubicBezTo>
                    <a:pt x="0" y="4175"/>
                    <a:pt x="262" y="5151"/>
                    <a:pt x="853" y="5935"/>
                  </a:cubicBezTo>
                  <a:cubicBezTo>
                    <a:pt x="1445" y="6733"/>
                    <a:pt x="2311" y="7241"/>
                    <a:pt x="3287" y="7378"/>
                  </a:cubicBezTo>
                  <a:cubicBezTo>
                    <a:pt x="3466" y="7393"/>
                    <a:pt x="3645" y="7406"/>
                    <a:pt x="3823" y="7406"/>
                  </a:cubicBezTo>
                  <a:cubicBezTo>
                    <a:pt x="4621" y="7406"/>
                    <a:pt x="5391" y="7158"/>
                    <a:pt x="6038" y="6663"/>
                  </a:cubicBezTo>
                  <a:cubicBezTo>
                    <a:pt x="6835" y="6072"/>
                    <a:pt x="7343" y="5206"/>
                    <a:pt x="7481" y="4230"/>
                  </a:cubicBezTo>
                  <a:cubicBezTo>
                    <a:pt x="7618" y="3240"/>
                    <a:pt x="7358" y="2263"/>
                    <a:pt x="6766" y="1480"/>
                  </a:cubicBezTo>
                  <a:cubicBezTo>
                    <a:pt x="6175" y="695"/>
                    <a:pt x="5308" y="173"/>
                    <a:pt x="4333" y="35"/>
                  </a:cubicBezTo>
                  <a:cubicBezTo>
                    <a:pt x="4161" y="12"/>
                    <a:pt x="3991" y="1"/>
                    <a:pt x="3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9" name="Google Shape;1249;p20"/>
            <p:cNvSpPr/>
            <p:nvPr/>
          </p:nvSpPr>
          <p:spPr>
            <a:xfrm>
              <a:off x="2664625" y="900838"/>
              <a:ext cx="143025" cy="134050"/>
            </a:xfrm>
            <a:custGeom>
              <a:avLst/>
              <a:gdLst/>
              <a:ahLst/>
              <a:cxnLst/>
              <a:rect l="l" t="t" r="r" b="b"/>
              <a:pathLst>
                <a:path w="5721" h="5362" extrusionOk="0">
                  <a:moveTo>
                    <a:pt x="2856" y="0"/>
                  </a:moveTo>
                  <a:cubicBezTo>
                    <a:pt x="1547" y="0"/>
                    <a:pt x="395" y="966"/>
                    <a:pt x="206" y="2309"/>
                  </a:cubicBezTo>
                  <a:cubicBezTo>
                    <a:pt x="0" y="3767"/>
                    <a:pt x="1031" y="5129"/>
                    <a:pt x="2489" y="5335"/>
                  </a:cubicBezTo>
                  <a:cubicBezTo>
                    <a:pt x="2615" y="5352"/>
                    <a:pt x="2741" y="5361"/>
                    <a:pt x="2865" y="5361"/>
                  </a:cubicBezTo>
                  <a:cubicBezTo>
                    <a:pt x="4184" y="5361"/>
                    <a:pt x="5326" y="4384"/>
                    <a:pt x="5514" y="3052"/>
                  </a:cubicBezTo>
                  <a:cubicBezTo>
                    <a:pt x="5721" y="1581"/>
                    <a:pt x="4703" y="234"/>
                    <a:pt x="3231" y="27"/>
                  </a:cubicBezTo>
                  <a:cubicBezTo>
                    <a:pt x="3105" y="9"/>
                    <a:pt x="2980" y="0"/>
                    <a:pt x="28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0" name="Google Shape;1250;p20"/>
            <p:cNvSpPr/>
            <p:nvPr/>
          </p:nvSpPr>
          <p:spPr>
            <a:xfrm>
              <a:off x="2705175" y="938063"/>
              <a:ext cx="63300" cy="59625"/>
            </a:xfrm>
            <a:custGeom>
              <a:avLst/>
              <a:gdLst/>
              <a:ahLst/>
              <a:cxnLst/>
              <a:rect l="l" t="t" r="r" b="b"/>
              <a:pathLst>
                <a:path w="2532" h="2385" extrusionOk="0">
                  <a:moveTo>
                    <a:pt x="1279" y="0"/>
                  </a:moveTo>
                  <a:cubicBezTo>
                    <a:pt x="692" y="0"/>
                    <a:pt x="172" y="432"/>
                    <a:pt x="83" y="1027"/>
                  </a:cubicBezTo>
                  <a:cubicBezTo>
                    <a:pt x="1" y="1673"/>
                    <a:pt x="454" y="2278"/>
                    <a:pt x="1101" y="2375"/>
                  </a:cubicBezTo>
                  <a:cubicBezTo>
                    <a:pt x="1152" y="2381"/>
                    <a:pt x="1203" y="2385"/>
                    <a:pt x="1253" y="2385"/>
                  </a:cubicBezTo>
                  <a:cubicBezTo>
                    <a:pt x="1839" y="2385"/>
                    <a:pt x="2359" y="1952"/>
                    <a:pt x="2449" y="1357"/>
                  </a:cubicBezTo>
                  <a:cubicBezTo>
                    <a:pt x="2531" y="710"/>
                    <a:pt x="2077" y="105"/>
                    <a:pt x="1431" y="10"/>
                  </a:cubicBezTo>
                  <a:cubicBezTo>
                    <a:pt x="1380" y="3"/>
                    <a:pt x="1329" y="0"/>
                    <a:pt x="1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1" name="Google Shape;1251;p20"/>
            <p:cNvSpPr/>
            <p:nvPr/>
          </p:nvSpPr>
          <p:spPr>
            <a:xfrm>
              <a:off x="2734750" y="1056563"/>
              <a:ext cx="3100" cy="310425"/>
            </a:xfrm>
            <a:custGeom>
              <a:avLst/>
              <a:gdLst/>
              <a:ahLst/>
              <a:cxnLst/>
              <a:rect l="l" t="t" r="r" b="b"/>
              <a:pathLst>
                <a:path w="124" h="12417" extrusionOk="0">
                  <a:moveTo>
                    <a:pt x="0" y="0"/>
                  </a:moveTo>
                  <a:lnTo>
                    <a:pt x="0" y="12417"/>
                  </a:lnTo>
                  <a:lnTo>
                    <a:pt x="124" y="12417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2" name="Google Shape;1252;p20"/>
            <p:cNvSpPr/>
            <p:nvPr/>
          </p:nvSpPr>
          <p:spPr>
            <a:xfrm>
              <a:off x="2721325" y="1362838"/>
              <a:ext cx="29950" cy="25825"/>
            </a:xfrm>
            <a:custGeom>
              <a:avLst/>
              <a:gdLst/>
              <a:ahLst/>
              <a:cxnLst/>
              <a:rect l="l" t="t" r="r" b="b"/>
              <a:pathLst>
                <a:path w="1198" h="1033" extrusionOk="0">
                  <a:moveTo>
                    <a:pt x="1" y="1"/>
                  </a:moveTo>
                  <a:lnTo>
                    <a:pt x="592" y="1033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53" name="Google Shape;1253;p20"/>
          <p:cNvGrpSpPr/>
          <p:nvPr/>
        </p:nvGrpSpPr>
        <p:grpSpPr>
          <a:xfrm rot="-5400000">
            <a:off x="-400229" y="551118"/>
            <a:ext cx="2027353" cy="795857"/>
            <a:chOff x="3162050" y="485288"/>
            <a:chExt cx="912400" cy="358150"/>
          </a:xfrm>
        </p:grpSpPr>
        <p:sp>
          <p:nvSpPr>
            <p:cNvPr id="1254" name="Google Shape;1254;p20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5" name="Google Shape;1255;p20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56" name="Google Shape;1256;p20"/>
          <p:cNvGrpSpPr/>
          <p:nvPr/>
        </p:nvGrpSpPr>
        <p:grpSpPr>
          <a:xfrm rot="10800000">
            <a:off x="698754" y="6350863"/>
            <a:ext cx="1163271" cy="329392"/>
            <a:chOff x="1788000" y="2921988"/>
            <a:chExt cx="595775" cy="168700"/>
          </a:xfrm>
        </p:grpSpPr>
        <p:sp>
          <p:nvSpPr>
            <p:cNvPr id="1257" name="Google Shape;1257;p20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8" name="Google Shape;1258;p20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9" name="Google Shape;1259;p20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0" name="Google Shape;1260;p20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1" name="Google Shape;1261;p20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2" name="Google Shape;1262;p20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63" name="Google Shape;1263;p20"/>
          <p:cNvGrpSpPr/>
          <p:nvPr/>
        </p:nvGrpSpPr>
        <p:grpSpPr>
          <a:xfrm rot="10800000">
            <a:off x="9977577" y="5750154"/>
            <a:ext cx="1910984" cy="997997"/>
            <a:chOff x="2114900" y="3510863"/>
            <a:chExt cx="573800" cy="299675"/>
          </a:xfrm>
        </p:grpSpPr>
        <p:sp>
          <p:nvSpPr>
            <p:cNvPr id="1264" name="Google Shape;1264;p20"/>
            <p:cNvSpPr/>
            <p:nvPr/>
          </p:nvSpPr>
          <p:spPr>
            <a:xfrm>
              <a:off x="2114900" y="3762763"/>
              <a:ext cx="47825" cy="47775"/>
            </a:xfrm>
            <a:custGeom>
              <a:avLst/>
              <a:gdLst/>
              <a:ahLst/>
              <a:cxnLst/>
              <a:rect l="l" t="t" r="r" b="b"/>
              <a:pathLst>
                <a:path w="1913" h="1911" extrusionOk="0">
                  <a:moveTo>
                    <a:pt x="950" y="165"/>
                  </a:moveTo>
                  <a:cubicBezTo>
                    <a:pt x="1390" y="165"/>
                    <a:pt x="1748" y="523"/>
                    <a:pt x="1748" y="963"/>
                  </a:cubicBezTo>
                  <a:cubicBezTo>
                    <a:pt x="1748" y="1403"/>
                    <a:pt x="1390" y="1746"/>
                    <a:pt x="950" y="1746"/>
                  </a:cubicBezTo>
                  <a:cubicBezTo>
                    <a:pt x="523" y="1746"/>
                    <a:pt x="166" y="1403"/>
                    <a:pt x="166" y="963"/>
                  </a:cubicBezTo>
                  <a:cubicBezTo>
                    <a:pt x="166" y="523"/>
                    <a:pt x="523" y="165"/>
                    <a:pt x="950" y="165"/>
                  </a:cubicBezTo>
                  <a:close/>
                  <a:moveTo>
                    <a:pt x="950" y="0"/>
                  </a:moveTo>
                  <a:cubicBezTo>
                    <a:pt x="428" y="0"/>
                    <a:pt x="1" y="426"/>
                    <a:pt x="1" y="963"/>
                  </a:cubicBezTo>
                  <a:cubicBezTo>
                    <a:pt x="1" y="1485"/>
                    <a:pt x="428" y="1911"/>
                    <a:pt x="950" y="1911"/>
                  </a:cubicBezTo>
                  <a:cubicBezTo>
                    <a:pt x="1486" y="1911"/>
                    <a:pt x="1913" y="1485"/>
                    <a:pt x="1913" y="963"/>
                  </a:cubicBezTo>
                  <a:cubicBezTo>
                    <a:pt x="1913" y="426"/>
                    <a:pt x="1486" y="0"/>
                    <a:pt x="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5" name="Google Shape;1265;p20"/>
            <p:cNvSpPr/>
            <p:nvPr/>
          </p:nvSpPr>
          <p:spPr>
            <a:xfrm>
              <a:off x="2129700" y="3777888"/>
              <a:ext cx="18225" cy="17900"/>
            </a:xfrm>
            <a:custGeom>
              <a:avLst/>
              <a:gdLst/>
              <a:ahLst/>
              <a:cxnLst/>
              <a:rect l="l" t="t" r="r" b="b"/>
              <a:pathLst>
                <a:path w="729" h="716" extrusionOk="0">
                  <a:moveTo>
                    <a:pt x="358" y="0"/>
                  </a:moveTo>
                  <a:cubicBezTo>
                    <a:pt x="166" y="0"/>
                    <a:pt x="1" y="151"/>
                    <a:pt x="1" y="358"/>
                  </a:cubicBezTo>
                  <a:cubicBezTo>
                    <a:pt x="1" y="550"/>
                    <a:pt x="166" y="715"/>
                    <a:pt x="358" y="715"/>
                  </a:cubicBezTo>
                  <a:cubicBezTo>
                    <a:pt x="564" y="715"/>
                    <a:pt x="729" y="550"/>
                    <a:pt x="729" y="358"/>
                  </a:cubicBezTo>
                  <a:cubicBezTo>
                    <a:pt x="729" y="151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6" name="Google Shape;1266;p20"/>
            <p:cNvSpPr/>
            <p:nvPr/>
          </p:nvSpPr>
          <p:spPr>
            <a:xfrm>
              <a:off x="2136575" y="3524513"/>
              <a:ext cx="536650" cy="259575"/>
            </a:xfrm>
            <a:custGeom>
              <a:avLst/>
              <a:gdLst/>
              <a:ahLst/>
              <a:cxnLst/>
              <a:rect l="l" t="t" r="r" b="b"/>
              <a:pathLst>
                <a:path w="21466" h="10383" extrusionOk="0">
                  <a:moveTo>
                    <a:pt x="21355" y="0"/>
                  </a:moveTo>
                  <a:lnTo>
                    <a:pt x="16873" y="4057"/>
                  </a:lnTo>
                  <a:lnTo>
                    <a:pt x="1" y="4057"/>
                  </a:lnTo>
                  <a:lnTo>
                    <a:pt x="1" y="10383"/>
                  </a:lnTo>
                  <a:lnTo>
                    <a:pt x="179" y="10383"/>
                  </a:lnTo>
                  <a:lnTo>
                    <a:pt x="179" y="4222"/>
                  </a:lnTo>
                  <a:lnTo>
                    <a:pt x="16942" y="4222"/>
                  </a:lnTo>
                  <a:lnTo>
                    <a:pt x="21466" y="124"/>
                  </a:lnTo>
                  <a:lnTo>
                    <a:pt x="213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7" name="Google Shape;1267;p20"/>
            <p:cNvSpPr/>
            <p:nvPr/>
          </p:nvSpPr>
          <p:spPr>
            <a:xfrm>
              <a:off x="2653950" y="3510863"/>
              <a:ext cx="34750" cy="31400"/>
            </a:xfrm>
            <a:custGeom>
              <a:avLst/>
              <a:gdLst/>
              <a:ahLst/>
              <a:cxnLst/>
              <a:rect l="l" t="t" r="r" b="b"/>
              <a:pathLst>
                <a:path w="1390" h="1256" extrusionOk="0">
                  <a:moveTo>
                    <a:pt x="686" y="1"/>
                  </a:moveTo>
                  <a:cubicBezTo>
                    <a:pt x="538" y="1"/>
                    <a:pt x="390" y="53"/>
                    <a:pt x="275" y="161"/>
                  </a:cubicBezTo>
                  <a:cubicBezTo>
                    <a:pt x="15" y="395"/>
                    <a:pt x="0" y="794"/>
                    <a:pt x="235" y="1041"/>
                  </a:cubicBezTo>
                  <a:cubicBezTo>
                    <a:pt x="361" y="1183"/>
                    <a:pt x="532" y="1256"/>
                    <a:pt x="703" y="1256"/>
                  </a:cubicBezTo>
                  <a:cubicBezTo>
                    <a:pt x="849" y="1256"/>
                    <a:pt x="995" y="1203"/>
                    <a:pt x="1115" y="1096"/>
                  </a:cubicBezTo>
                  <a:cubicBezTo>
                    <a:pt x="1376" y="863"/>
                    <a:pt x="1390" y="464"/>
                    <a:pt x="1156" y="203"/>
                  </a:cubicBezTo>
                  <a:cubicBezTo>
                    <a:pt x="1031" y="70"/>
                    <a:pt x="858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8" name="Google Shape;1268;p20"/>
            <p:cNvSpPr/>
            <p:nvPr/>
          </p:nvSpPr>
          <p:spPr>
            <a:xfrm>
              <a:off x="2167175" y="3619388"/>
              <a:ext cx="18250" cy="17900"/>
            </a:xfrm>
            <a:custGeom>
              <a:avLst/>
              <a:gdLst/>
              <a:ahLst/>
              <a:cxnLst/>
              <a:rect l="l" t="t" r="r" b="b"/>
              <a:pathLst>
                <a:path w="730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29" y="565"/>
                    <a:pt x="729" y="358"/>
                  </a:cubicBezTo>
                  <a:cubicBezTo>
                    <a:pt x="729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9" name="Google Shape;1269;p20"/>
            <p:cNvSpPr/>
            <p:nvPr/>
          </p:nvSpPr>
          <p:spPr>
            <a:xfrm>
              <a:off x="2224225" y="3619388"/>
              <a:ext cx="18275" cy="17900"/>
            </a:xfrm>
            <a:custGeom>
              <a:avLst/>
              <a:gdLst/>
              <a:ahLst/>
              <a:cxnLst/>
              <a:rect l="l" t="t" r="r" b="b"/>
              <a:pathLst>
                <a:path w="731" h="716" extrusionOk="0">
                  <a:moveTo>
                    <a:pt x="373" y="0"/>
                  </a:moveTo>
                  <a:cubicBezTo>
                    <a:pt x="166" y="0"/>
                    <a:pt x="1" y="165"/>
                    <a:pt x="1" y="358"/>
                  </a:cubicBezTo>
                  <a:cubicBezTo>
                    <a:pt x="1" y="565"/>
                    <a:pt x="166" y="715"/>
                    <a:pt x="373" y="715"/>
                  </a:cubicBezTo>
                  <a:cubicBezTo>
                    <a:pt x="565" y="715"/>
                    <a:pt x="730" y="565"/>
                    <a:pt x="730" y="358"/>
                  </a:cubicBezTo>
                  <a:cubicBezTo>
                    <a:pt x="730" y="165"/>
                    <a:pt x="565" y="0"/>
                    <a:pt x="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0" name="Google Shape;1270;p20"/>
            <p:cNvSpPr/>
            <p:nvPr/>
          </p:nvSpPr>
          <p:spPr>
            <a:xfrm>
              <a:off x="2281650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51" y="0"/>
                    <a:pt x="1" y="165"/>
                    <a:pt x="1" y="358"/>
                  </a:cubicBezTo>
                  <a:cubicBezTo>
                    <a:pt x="1" y="565"/>
                    <a:pt x="151" y="715"/>
                    <a:pt x="358" y="715"/>
                  </a:cubicBezTo>
                  <a:cubicBezTo>
                    <a:pt x="551" y="715"/>
                    <a:pt x="716" y="565"/>
                    <a:pt x="716" y="358"/>
                  </a:cubicBezTo>
                  <a:cubicBezTo>
                    <a:pt x="716" y="165"/>
                    <a:pt x="551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1" name="Google Shape;1271;p20"/>
            <p:cNvSpPr/>
            <p:nvPr/>
          </p:nvSpPr>
          <p:spPr>
            <a:xfrm>
              <a:off x="2338725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15" y="565"/>
                    <a:pt x="715" y="358"/>
                  </a:cubicBezTo>
                  <a:cubicBezTo>
                    <a:pt x="715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72" name="Google Shape;1272;p20"/>
          <p:cNvGrpSpPr/>
          <p:nvPr/>
        </p:nvGrpSpPr>
        <p:grpSpPr>
          <a:xfrm rot="-5400000">
            <a:off x="-947833" y="5589971"/>
            <a:ext cx="2716144" cy="408620"/>
            <a:chOff x="3800775" y="3226463"/>
            <a:chExt cx="1014850" cy="152675"/>
          </a:xfrm>
        </p:grpSpPr>
        <p:sp>
          <p:nvSpPr>
            <p:cNvPr id="1273" name="Google Shape;1273;p20"/>
            <p:cNvSpPr/>
            <p:nvPr/>
          </p:nvSpPr>
          <p:spPr>
            <a:xfrm>
              <a:off x="3801150" y="3291088"/>
              <a:ext cx="821975" cy="74275"/>
            </a:xfrm>
            <a:custGeom>
              <a:avLst/>
              <a:gdLst/>
              <a:ahLst/>
              <a:cxnLst/>
              <a:rect l="l" t="t" r="r" b="b"/>
              <a:pathLst>
                <a:path w="32879" h="2971" extrusionOk="0">
                  <a:moveTo>
                    <a:pt x="0" y="1"/>
                  </a:moveTo>
                  <a:lnTo>
                    <a:pt x="0" y="166"/>
                  </a:lnTo>
                  <a:lnTo>
                    <a:pt x="21837" y="166"/>
                  </a:lnTo>
                  <a:lnTo>
                    <a:pt x="28025" y="2847"/>
                  </a:lnTo>
                  <a:lnTo>
                    <a:pt x="32878" y="2971"/>
                  </a:lnTo>
                  <a:lnTo>
                    <a:pt x="32878" y="2806"/>
                  </a:lnTo>
                  <a:lnTo>
                    <a:pt x="28080" y="2682"/>
                  </a:lnTo>
                  <a:lnTo>
                    <a:pt x="218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4" name="Google Shape;1274;p20"/>
            <p:cNvSpPr/>
            <p:nvPr/>
          </p:nvSpPr>
          <p:spPr>
            <a:xfrm>
              <a:off x="4605900" y="3347113"/>
              <a:ext cx="32350" cy="32025"/>
            </a:xfrm>
            <a:custGeom>
              <a:avLst/>
              <a:gdLst/>
              <a:ahLst/>
              <a:cxnLst/>
              <a:rect l="l" t="t" r="r" b="b"/>
              <a:pathLst>
                <a:path w="1294" h="1281" extrusionOk="0">
                  <a:moveTo>
                    <a:pt x="661" y="0"/>
                  </a:moveTo>
                  <a:cubicBezTo>
                    <a:pt x="317" y="0"/>
                    <a:pt x="28" y="276"/>
                    <a:pt x="15" y="633"/>
                  </a:cubicBezTo>
                  <a:cubicBezTo>
                    <a:pt x="1" y="977"/>
                    <a:pt x="290" y="1280"/>
                    <a:pt x="633" y="1280"/>
                  </a:cubicBezTo>
                  <a:cubicBezTo>
                    <a:pt x="641" y="1280"/>
                    <a:pt x="650" y="1280"/>
                    <a:pt x="658" y="1280"/>
                  </a:cubicBezTo>
                  <a:cubicBezTo>
                    <a:pt x="1004" y="1280"/>
                    <a:pt x="1280" y="1010"/>
                    <a:pt x="1293" y="661"/>
                  </a:cubicBezTo>
                  <a:cubicBezTo>
                    <a:pt x="1293" y="303"/>
                    <a:pt x="1018" y="15"/>
                    <a:pt x="6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5" name="Google Shape;1275;p20"/>
            <p:cNvSpPr/>
            <p:nvPr/>
          </p:nvSpPr>
          <p:spPr>
            <a:xfrm>
              <a:off x="3800775" y="3226463"/>
              <a:ext cx="999725" cy="74600"/>
            </a:xfrm>
            <a:custGeom>
              <a:avLst/>
              <a:gdLst/>
              <a:ahLst/>
              <a:cxnLst/>
              <a:rect l="l" t="t" r="r" b="b"/>
              <a:pathLst>
                <a:path w="39989" h="2984" extrusionOk="0">
                  <a:moveTo>
                    <a:pt x="1" y="0"/>
                  </a:moveTo>
                  <a:lnTo>
                    <a:pt x="1" y="165"/>
                  </a:lnTo>
                  <a:lnTo>
                    <a:pt x="21837" y="165"/>
                  </a:lnTo>
                  <a:lnTo>
                    <a:pt x="28053" y="2861"/>
                  </a:lnTo>
                  <a:lnTo>
                    <a:pt x="39989" y="2984"/>
                  </a:lnTo>
                  <a:lnTo>
                    <a:pt x="39989" y="2806"/>
                  </a:lnTo>
                  <a:lnTo>
                    <a:pt x="28095" y="2681"/>
                  </a:lnTo>
                  <a:lnTo>
                    <a:pt x="218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6" name="Google Shape;1276;p20"/>
            <p:cNvSpPr/>
            <p:nvPr/>
          </p:nvSpPr>
          <p:spPr>
            <a:xfrm>
              <a:off x="4783650" y="3282838"/>
              <a:ext cx="31975" cy="31975"/>
            </a:xfrm>
            <a:custGeom>
              <a:avLst/>
              <a:gdLst/>
              <a:ahLst/>
              <a:cxnLst/>
              <a:rect l="l" t="t" r="r" b="b"/>
              <a:pathLst>
                <a:path w="1279" h="1279" extrusionOk="0">
                  <a:moveTo>
                    <a:pt x="646" y="1"/>
                  </a:moveTo>
                  <a:cubicBezTo>
                    <a:pt x="303" y="1"/>
                    <a:pt x="0" y="276"/>
                    <a:pt x="0" y="633"/>
                  </a:cubicBezTo>
                  <a:cubicBezTo>
                    <a:pt x="0" y="991"/>
                    <a:pt x="289" y="1279"/>
                    <a:pt x="633" y="1279"/>
                  </a:cubicBezTo>
                  <a:cubicBezTo>
                    <a:pt x="991" y="1279"/>
                    <a:pt x="1279" y="1004"/>
                    <a:pt x="1279" y="646"/>
                  </a:cubicBezTo>
                  <a:cubicBezTo>
                    <a:pt x="1279" y="289"/>
                    <a:pt x="1004" y="1"/>
                    <a:pt x="6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77" name="Google Shape;1277;p20"/>
          <p:cNvGrpSpPr/>
          <p:nvPr/>
        </p:nvGrpSpPr>
        <p:grpSpPr>
          <a:xfrm rot="10800000">
            <a:off x="9797958" y="319494"/>
            <a:ext cx="1387580" cy="187749"/>
            <a:chOff x="3541575" y="3743138"/>
            <a:chExt cx="518450" cy="70150"/>
          </a:xfrm>
        </p:grpSpPr>
        <p:sp>
          <p:nvSpPr>
            <p:cNvPr id="1278" name="Google Shape;1278;p20"/>
            <p:cNvSpPr/>
            <p:nvPr/>
          </p:nvSpPr>
          <p:spPr>
            <a:xfrm>
              <a:off x="366395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6" y="1"/>
                    <a:pt x="1" y="151"/>
                    <a:pt x="1" y="358"/>
                  </a:cubicBezTo>
                  <a:cubicBezTo>
                    <a:pt x="1" y="551"/>
                    <a:pt x="166" y="701"/>
                    <a:pt x="358" y="701"/>
                  </a:cubicBezTo>
                  <a:cubicBezTo>
                    <a:pt x="551" y="701"/>
                    <a:pt x="716" y="551"/>
                    <a:pt x="716" y="358"/>
                  </a:cubicBezTo>
                  <a:cubicBezTo>
                    <a:pt x="716" y="151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9" name="Google Shape;1279;p20"/>
            <p:cNvSpPr/>
            <p:nvPr/>
          </p:nvSpPr>
          <p:spPr>
            <a:xfrm>
              <a:off x="3720350" y="3768938"/>
              <a:ext cx="17550" cy="17550"/>
            </a:xfrm>
            <a:custGeom>
              <a:avLst/>
              <a:gdLst/>
              <a:ahLst/>
              <a:cxnLst/>
              <a:rect l="l" t="t" r="r" b="b"/>
              <a:pathLst>
                <a:path w="702" h="702" extrusionOk="0">
                  <a:moveTo>
                    <a:pt x="358" y="1"/>
                  </a:moveTo>
                  <a:cubicBezTo>
                    <a:pt x="152" y="1"/>
                    <a:pt x="0" y="151"/>
                    <a:pt x="0" y="358"/>
                  </a:cubicBezTo>
                  <a:cubicBezTo>
                    <a:pt x="0" y="551"/>
                    <a:pt x="152" y="701"/>
                    <a:pt x="358" y="701"/>
                  </a:cubicBezTo>
                  <a:cubicBezTo>
                    <a:pt x="550" y="701"/>
                    <a:pt x="702" y="551"/>
                    <a:pt x="702" y="358"/>
                  </a:cubicBezTo>
                  <a:cubicBezTo>
                    <a:pt x="702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0" name="Google Shape;1280;p20"/>
            <p:cNvSpPr/>
            <p:nvPr/>
          </p:nvSpPr>
          <p:spPr>
            <a:xfrm>
              <a:off x="377640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5" y="1"/>
                    <a:pt x="0" y="151"/>
                    <a:pt x="0" y="358"/>
                  </a:cubicBezTo>
                  <a:cubicBezTo>
                    <a:pt x="0" y="551"/>
                    <a:pt x="165" y="701"/>
                    <a:pt x="358" y="701"/>
                  </a:cubicBezTo>
                  <a:cubicBezTo>
                    <a:pt x="550" y="701"/>
                    <a:pt x="715" y="551"/>
                    <a:pt x="715" y="358"/>
                  </a:cubicBezTo>
                  <a:cubicBezTo>
                    <a:pt x="715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1" name="Google Shape;1281;p20"/>
            <p:cNvSpPr/>
            <p:nvPr/>
          </p:nvSpPr>
          <p:spPr>
            <a:xfrm>
              <a:off x="3832775" y="3768938"/>
              <a:ext cx="17525" cy="17550"/>
            </a:xfrm>
            <a:custGeom>
              <a:avLst/>
              <a:gdLst/>
              <a:ahLst/>
              <a:cxnLst/>
              <a:rect l="l" t="t" r="r" b="b"/>
              <a:pathLst>
                <a:path w="701" h="702" extrusionOk="0">
                  <a:moveTo>
                    <a:pt x="343" y="1"/>
                  </a:moveTo>
                  <a:cubicBezTo>
                    <a:pt x="151" y="1"/>
                    <a:pt x="0" y="151"/>
                    <a:pt x="0" y="358"/>
                  </a:cubicBezTo>
                  <a:cubicBezTo>
                    <a:pt x="0" y="551"/>
                    <a:pt x="151" y="701"/>
                    <a:pt x="343" y="701"/>
                  </a:cubicBezTo>
                  <a:cubicBezTo>
                    <a:pt x="550" y="701"/>
                    <a:pt x="701" y="551"/>
                    <a:pt x="701" y="358"/>
                  </a:cubicBezTo>
                  <a:cubicBezTo>
                    <a:pt x="701" y="151"/>
                    <a:pt x="550" y="1"/>
                    <a:pt x="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2" name="Google Shape;1282;p20"/>
            <p:cNvSpPr/>
            <p:nvPr/>
          </p:nvSpPr>
          <p:spPr>
            <a:xfrm>
              <a:off x="3541575" y="3743138"/>
              <a:ext cx="518450" cy="70150"/>
            </a:xfrm>
            <a:custGeom>
              <a:avLst/>
              <a:gdLst/>
              <a:ahLst/>
              <a:cxnLst/>
              <a:rect l="l" t="t" r="r" b="b"/>
              <a:pathLst>
                <a:path w="20738" h="2806" extrusionOk="0">
                  <a:moveTo>
                    <a:pt x="20504" y="235"/>
                  </a:moveTo>
                  <a:lnTo>
                    <a:pt x="20504" y="2558"/>
                  </a:lnTo>
                  <a:lnTo>
                    <a:pt x="235" y="2558"/>
                  </a:lnTo>
                  <a:lnTo>
                    <a:pt x="235" y="235"/>
                  </a:lnTo>
                  <a:close/>
                  <a:moveTo>
                    <a:pt x="1" y="1"/>
                  </a:moveTo>
                  <a:lnTo>
                    <a:pt x="1" y="2806"/>
                  </a:lnTo>
                  <a:lnTo>
                    <a:pt x="20737" y="2806"/>
                  </a:lnTo>
                  <a:lnTo>
                    <a:pt x="207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83" name="Google Shape;1283;p20"/>
          <p:cNvGrpSpPr/>
          <p:nvPr/>
        </p:nvGrpSpPr>
        <p:grpSpPr>
          <a:xfrm rot="10800000">
            <a:off x="996185" y="371915"/>
            <a:ext cx="865816" cy="82901"/>
            <a:chOff x="535975" y="2992338"/>
            <a:chExt cx="323500" cy="30975"/>
          </a:xfrm>
        </p:grpSpPr>
        <p:sp>
          <p:nvSpPr>
            <p:cNvPr id="1284" name="Google Shape;1284;p20"/>
            <p:cNvSpPr/>
            <p:nvPr/>
          </p:nvSpPr>
          <p:spPr>
            <a:xfrm>
              <a:off x="535975" y="2992338"/>
              <a:ext cx="30950" cy="30975"/>
            </a:xfrm>
            <a:custGeom>
              <a:avLst/>
              <a:gdLst/>
              <a:ahLst/>
              <a:cxnLst/>
              <a:rect l="l" t="t" r="r" b="b"/>
              <a:pathLst>
                <a:path w="1238" h="1239" extrusionOk="0">
                  <a:moveTo>
                    <a:pt x="618" y="0"/>
                  </a:moveTo>
                  <a:cubicBezTo>
                    <a:pt x="275" y="0"/>
                    <a:pt x="0" y="275"/>
                    <a:pt x="0" y="620"/>
                  </a:cubicBezTo>
                  <a:cubicBezTo>
                    <a:pt x="0" y="963"/>
                    <a:pt x="275" y="1238"/>
                    <a:pt x="618" y="1238"/>
                  </a:cubicBezTo>
                  <a:cubicBezTo>
                    <a:pt x="963" y="1238"/>
                    <a:pt x="1238" y="963"/>
                    <a:pt x="1238" y="620"/>
                  </a:cubicBezTo>
                  <a:cubicBezTo>
                    <a:pt x="1238" y="275"/>
                    <a:pt x="963" y="0"/>
                    <a:pt x="6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5" name="Google Shape;1285;p20"/>
            <p:cNvSpPr/>
            <p:nvPr/>
          </p:nvSpPr>
          <p:spPr>
            <a:xfrm>
              <a:off x="633600" y="2992338"/>
              <a:ext cx="30950" cy="30975"/>
            </a:xfrm>
            <a:custGeom>
              <a:avLst/>
              <a:gdLst/>
              <a:ahLst/>
              <a:cxnLst/>
              <a:rect l="l" t="t" r="r" b="b"/>
              <a:pathLst>
                <a:path w="1238" h="1239" extrusionOk="0">
                  <a:moveTo>
                    <a:pt x="619" y="0"/>
                  </a:moveTo>
                  <a:cubicBezTo>
                    <a:pt x="275" y="0"/>
                    <a:pt x="0" y="275"/>
                    <a:pt x="0" y="620"/>
                  </a:cubicBezTo>
                  <a:cubicBezTo>
                    <a:pt x="0" y="963"/>
                    <a:pt x="275" y="1238"/>
                    <a:pt x="619" y="1238"/>
                  </a:cubicBezTo>
                  <a:cubicBezTo>
                    <a:pt x="963" y="1238"/>
                    <a:pt x="1238" y="963"/>
                    <a:pt x="1238" y="620"/>
                  </a:cubicBezTo>
                  <a:cubicBezTo>
                    <a:pt x="1238" y="275"/>
                    <a:pt x="963" y="0"/>
                    <a:pt x="6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6" name="Google Shape;1286;p20"/>
            <p:cNvSpPr/>
            <p:nvPr/>
          </p:nvSpPr>
          <p:spPr>
            <a:xfrm>
              <a:off x="731225" y="2992338"/>
              <a:ext cx="30600" cy="30975"/>
            </a:xfrm>
            <a:custGeom>
              <a:avLst/>
              <a:gdLst/>
              <a:ahLst/>
              <a:cxnLst/>
              <a:rect l="l" t="t" r="r" b="b"/>
              <a:pathLst>
                <a:path w="1224" h="1239" extrusionOk="0">
                  <a:moveTo>
                    <a:pt x="619" y="0"/>
                  </a:moveTo>
                  <a:cubicBezTo>
                    <a:pt x="276" y="0"/>
                    <a:pt x="1" y="275"/>
                    <a:pt x="1" y="620"/>
                  </a:cubicBezTo>
                  <a:cubicBezTo>
                    <a:pt x="1" y="963"/>
                    <a:pt x="276" y="1238"/>
                    <a:pt x="619" y="1238"/>
                  </a:cubicBezTo>
                  <a:cubicBezTo>
                    <a:pt x="949" y="1238"/>
                    <a:pt x="1224" y="963"/>
                    <a:pt x="1224" y="620"/>
                  </a:cubicBezTo>
                  <a:cubicBezTo>
                    <a:pt x="1224" y="275"/>
                    <a:pt x="949" y="0"/>
                    <a:pt x="6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7" name="Google Shape;1287;p20"/>
            <p:cNvSpPr/>
            <p:nvPr/>
          </p:nvSpPr>
          <p:spPr>
            <a:xfrm>
              <a:off x="828850" y="2992338"/>
              <a:ext cx="30625" cy="30975"/>
            </a:xfrm>
            <a:custGeom>
              <a:avLst/>
              <a:gdLst/>
              <a:ahLst/>
              <a:cxnLst/>
              <a:rect l="l" t="t" r="r" b="b"/>
              <a:pathLst>
                <a:path w="1225" h="1239" extrusionOk="0">
                  <a:moveTo>
                    <a:pt x="606" y="0"/>
                  </a:moveTo>
                  <a:cubicBezTo>
                    <a:pt x="276" y="0"/>
                    <a:pt x="1" y="275"/>
                    <a:pt x="1" y="620"/>
                  </a:cubicBezTo>
                  <a:cubicBezTo>
                    <a:pt x="1" y="963"/>
                    <a:pt x="276" y="1238"/>
                    <a:pt x="606" y="1238"/>
                  </a:cubicBezTo>
                  <a:cubicBezTo>
                    <a:pt x="949" y="1238"/>
                    <a:pt x="1224" y="963"/>
                    <a:pt x="1224" y="620"/>
                  </a:cubicBezTo>
                  <a:cubicBezTo>
                    <a:pt x="1224" y="275"/>
                    <a:pt x="949" y="0"/>
                    <a:pt x="6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906388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21"/>
          <p:cNvSpPr txBox="1">
            <a:spLocks noGrp="1"/>
          </p:cNvSpPr>
          <p:nvPr>
            <p:ph type="title"/>
          </p:nvPr>
        </p:nvSpPr>
        <p:spPr>
          <a:xfrm>
            <a:off x="7534067" y="2032200"/>
            <a:ext cx="3706800" cy="135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90" name="Google Shape;1290;p21"/>
          <p:cNvSpPr txBox="1">
            <a:spLocks noGrp="1"/>
          </p:cNvSpPr>
          <p:nvPr>
            <p:ph type="subTitle" idx="1"/>
          </p:nvPr>
        </p:nvSpPr>
        <p:spPr>
          <a:xfrm>
            <a:off x="7534243" y="3385400"/>
            <a:ext cx="3706800" cy="14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91" name="Google Shape;1291;p21"/>
          <p:cNvGrpSpPr/>
          <p:nvPr/>
        </p:nvGrpSpPr>
        <p:grpSpPr>
          <a:xfrm rot="10800000" flipH="1">
            <a:off x="11271001" y="276128"/>
            <a:ext cx="1945747" cy="1540989"/>
            <a:chOff x="2615125" y="1853763"/>
            <a:chExt cx="1027900" cy="814075"/>
          </a:xfrm>
        </p:grpSpPr>
        <p:sp>
          <p:nvSpPr>
            <p:cNvPr id="1292" name="Google Shape;1292;p21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3" name="Google Shape;1293;p21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4" name="Google Shape;1294;p21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5" name="Google Shape;1295;p21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96" name="Google Shape;1296;p21"/>
          <p:cNvGrpSpPr/>
          <p:nvPr/>
        </p:nvGrpSpPr>
        <p:grpSpPr>
          <a:xfrm rot="5400000">
            <a:off x="9368483" y="-446444"/>
            <a:ext cx="157101" cy="1602277"/>
            <a:chOff x="5452275" y="965113"/>
            <a:chExt cx="72575" cy="740150"/>
          </a:xfrm>
        </p:grpSpPr>
        <p:sp>
          <p:nvSpPr>
            <p:cNvPr id="1297" name="Google Shape;1297;p21"/>
            <p:cNvSpPr/>
            <p:nvPr/>
          </p:nvSpPr>
          <p:spPr>
            <a:xfrm>
              <a:off x="5518975" y="965113"/>
              <a:ext cx="5875" cy="673450"/>
            </a:xfrm>
            <a:custGeom>
              <a:avLst/>
              <a:gdLst/>
              <a:ahLst/>
              <a:cxnLst/>
              <a:rect l="l" t="t" r="r" b="b"/>
              <a:pathLst>
                <a:path w="235" h="26938" extrusionOk="0">
                  <a:moveTo>
                    <a:pt x="0" y="0"/>
                  </a:moveTo>
                  <a:lnTo>
                    <a:pt x="0" y="26938"/>
                  </a:lnTo>
                  <a:lnTo>
                    <a:pt x="235" y="26938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8" name="Google Shape;1298;p21"/>
            <p:cNvSpPr/>
            <p:nvPr/>
          </p:nvSpPr>
          <p:spPr>
            <a:xfrm>
              <a:off x="5452275" y="1031788"/>
              <a:ext cx="5875" cy="673475"/>
            </a:xfrm>
            <a:custGeom>
              <a:avLst/>
              <a:gdLst/>
              <a:ahLst/>
              <a:cxnLst/>
              <a:rect l="l" t="t" r="r" b="b"/>
              <a:pathLst>
                <a:path w="235" h="26939" extrusionOk="0">
                  <a:moveTo>
                    <a:pt x="1" y="1"/>
                  </a:moveTo>
                  <a:lnTo>
                    <a:pt x="1" y="26939"/>
                  </a:lnTo>
                  <a:lnTo>
                    <a:pt x="235" y="26939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99" name="Google Shape;1299;p21"/>
          <p:cNvGrpSpPr/>
          <p:nvPr/>
        </p:nvGrpSpPr>
        <p:grpSpPr>
          <a:xfrm rot="10800000">
            <a:off x="122812" y="3034673"/>
            <a:ext cx="659323" cy="1777308"/>
            <a:chOff x="2641575" y="875188"/>
            <a:chExt cx="190475" cy="513475"/>
          </a:xfrm>
        </p:grpSpPr>
        <p:sp>
          <p:nvSpPr>
            <p:cNvPr id="1300" name="Google Shape;1300;p21"/>
            <p:cNvSpPr/>
            <p:nvPr/>
          </p:nvSpPr>
          <p:spPr>
            <a:xfrm>
              <a:off x="2641575" y="875188"/>
              <a:ext cx="190475" cy="185150"/>
            </a:xfrm>
            <a:custGeom>
              <a:avLst/>
              <a:gdLst/>
              <a:ahLst/>
              <a:cxnLst/>
              <a:rect l="l" t="t" r="r" b="b"/>
              <a:pathLst>
                <a:path w="7619" h="7406" extrusionOk="0">
                  <a:moveTo>
                    <a:pt x="3796" y="173"/>
                  </a:moveTo>
                  <a:cubicBezTo>
                    <a:pt x="3975" y="173"/>
                    <a:pt x="4140" y="187"/>
                    <a:pt x="4305" y="200"/>
                  </a:cubicBezTo>
                  <a:cubicBezTo>
                    <a:pt x="5240" y="338"/>
                    <a:pt x="6065" y="820"/>
                    <a:pt x="6628" y="1575"/>
                  </a:cubicBezTo>
                  <a:cubicBezTo>
                    <a:pt x="7206" y="2332"/>
                    <a:pt x="7440" y="3267"/>
                    <a:pt x="7316" y="4202"/>
                  </a:cubicBezTo>
                  <a:cubicBezTo>
                    <a:pt x="7178" y="5137"/>
                    <a:pt x="6698" y="5962"/>
                    <a:pt x="5941" y="6526"/>
                  </a:cubicBezTo>
                  <a:cubicBezTo>
                    <a:pt x="5317" y="7003"/>
                    <a:pt x="4570" y="7246"/>
                    <a:pt x="3802" y="7246"/>
                  </a:cubicBezTo>
                  <a:cubicBezTo>
                    <a:pt x="3640" y="7246"/>
                    <a:pt x="3478" y="7235"/>
                    <a:pt x="3315" y="7213"/>
                  </a:cubicBezTo>
                  <a:cubicBezTo>
                    <a:pt x="2380" y="7076"/>
                    <a:pt x="1555" y="6595"/>
                    <a:pt x="990" y="5838"/>
                  </a:cubicBezTo>
                  <a:cubicBezTo>
                    <a:pt x="413" y="5082"/>
                    <a:pt x="180" y="4147"/>
                    <a:pt x="303" y="3212"/>
                  </a:cubicBezTo>
                  <a:cubicBezTo>
                    <a:pt x="440" y="2277"/>
                    <a:pt x="922" y="1452"/>
                    <a:pt x="1678" y="888"/>
                  </a:cubicBezTo>
                  <a:cubicBezTo>
                    <a:pt x="2297" y="420"/>
                    <a:pt x="3040" y="173"/>
                    <a:pt x="3796" y="173"/>
                  </a:cubicBezTo>
                  <a:close/>
                  <a:moveTo>
                    <a:pt x="3823" y="1"/>
                  </a:moveTo>
                  <a:cubicBezTo>
                    <a:pt x="1994" y="1"/>
                    <a:pt x="403" y="1334"/>
                    <a:pt x="138" y="3198"/>
                  </a:cubicBezTo>
                  <a:cubicBezTo>
                    <a:pt x="0" y="4175"/>
                    <a:pt x="262" y="5151"/>
                    <a:pt x="853" y="5935"/>
                  </a:cubicBezTo>
                  <a:cubicBezTo>
                    <a:pt x="1445" y="6733"/>
                    <a:pt x="2311" y="7241"/>
                    <a:pt x="3287" y="7378"/>
                  </a:cubicBezTo>
                  <a:cubicBezTo>
                    <a:pt x="3466" y="7393"/>
                    <a:pt x="3645" y="7406"/>
                    <a:pt x="3823" y="7406"/>
                  </a:cubicBezTo>
                  <a:cubicBezTo>
                    <a:pt x="4621" y="7406"/>
                    <a:pt x="5391" y="7158"/>
                    <a:pt x="6038" y="6663"/>
                  </a:cubicBezTo>
                  <a:cubicBezTo>
                    <a:pt x="6835" y="6072"/>
                    <a:pt x="7343" y="5206"/>
                    <a:pt x="7481" y="4230"/>
                  </a:cubicBezTo>
                  <a:cubicBezTo>
                    <a:pt x="7618" y="3240"/>
                    <a:pt x="7358" y="2263"/>
                    <a:pt x="6766" y="1480"/>
                  </a:cubicBezTo>
                  <a:cubicBezTo>
                    <a:pt x="6175" y="695"/>
                    <a:pt x="5308" y="173"/>
                    <a:pt x="4333" y="35"/>
                  </a:cubicBezTo>
                  <a:cubicBezTo>
                    <a:pt x="4161" y="12"/>
                    <a:pt x="3991" y="1"/>
                    <a:pt x="3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1" name="Google Shape;1301;p21"/>
            <p:cNvSpPr/>
            <p:nvPr/>
          </p:nvSpPr>
          <p:spPr>
            <a:xfrm>
              <a:off x="2664625" y="900838"/>
              <a:ext cx="143025" cy="134050"/>
            </a:xfrm>
            <a:custGeom>
              <a:avLst/>
              <a:gdLst/>
              <a:ahLst/>
              <a:cxnLst/>
              <a:rect l="l" t="t" r="r" b="b"/>
              <a:pathLst>
                <a:path w="5721" h="5362" extrusionOk="0">
                  <a:moveTo>
                    <a:pt x="2856" y="0"/>
                  </a:moveTo>
                  <a:cubicBezTo>
                    <a:pt x="1547" y="0"/>
                    <a:pt x="395" y="966"/>
                    <a:pt x="206" y="2309"/>
                  </a:cubicBezTo>
                  <a:cubicBezTo>
                    <a:pt x="0" y="3767"/>
                    <a:pt x="1031" y="5129"/>
                    <a:pt x="2489" y="5335"/>
                  </a:cubicBezTo>
                  <a:cubicBezTo>
                    <a:pt x="2615" y="5352"/>
                    <a:pt x="2741" y="5361"/>
                    <a:pt x="2865" y="5361"/>
                  </a:cubicBezTo>
                  <a:cubicBezTo>
                    <a:pt x="4184" y="5361"/>
                    <a:pt x="5326" y="4384"/>
                    <a:pt x="5514" y="3052"/>
                  </a:cubicBezTo>
                  <a:cubicBezTo>
                    <a:pt x="5721" y="1581"/>
                    <a:pt x="4703" y="234"/>
                    <a:pt x="3231" y="27"/>
                  </a:cubicBezTo>
                  <a:cubicBezTo>
                    <a:pt x="3105" y="9"/>
                    <a:pt x="2980" y="0"/>
                    <a:pt x="28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2" name="Google Shape;1302;p21"/>
            <p:cNvSpPr/>
            <p:nvPr/>
          </p:nvSpPr>
          <p:spPr>
            <a:xfrm>
              <a:off x="2705175" y="938063"/>
              <a:ext cx="63300" cy="59625"/>
            </a:xfrm>
            <a:custGeom>
              <a:avLst/>
              <a:gdLst/>
              <a:ahLst/>
              <a:cxnLst/>
              <a:rect l="l" t="t" r="r" b="b"/>
              <a:pathLst>
                <a:path w="2532" h="2385" extrusionOk="0">
                  <a:moveTo>
                    <a:pt x="1279" y="0"/>
                  </a:moveTo>
                  <a:cubicBezTo>
                    <a:pt x="692" y="0"/>
                    <a:pt x="172" y="432"/>
                    <a:pt x="83" y="1027"/>
                  </a:cubicBezTo>
                  <a:cubicBezTo>
                    <a:pt x="1" y="1673"/>
                    <a:pt x="454" y="2278"/>
                    <a:pt x="1101" y="2375"/>
                  </a:cubicBezTo>
                  <a:cubicBezTo>
                    <a:pt x="1152" y="2381"/>
                    <a:pt x="1203" y="2385"/>
                    <a:pt x="1253" y="2385"/>
                  </a:cubicBezTo>
                  <a:cubicBezTo>
                    <a:pt x="1839" y="2385"/>
                    <a:pt x="2359" y="1952"/>
                    <a:pt x="2449" y="1357"/>
                  </a:cubicBezTo>
                  <a:cubicBezTo>
                    <a:pt x="2531" y="710"/>
                    <a:pt x="2077" y="105"/>
                    <a:pt x="1431" y="10"/>
                  </a:cubicBezTo>
                  <a:cubicBezTo>
                    <a:pt x="1380" y="3"/>
                    <a:pt x="1329" y="0"/>
                    <a:pt x="1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3" name="Google Shape;1303;p21"/>
            <p:cNvSpPr/>
            <p:nvPr/>
          </p:nvSpPr>
          <p:spPr>
            <a:xfrm>
              <a:off x="2734750" y="1056563"/>
              <a:ext cx="3100" cy="310425"/>
            </a:xfrm>
            <a:custGeom>
              <a:avLst/>
              <a:gdLst/>
              <a:ahLst/>
              <a:cxnLst/>
              <a:rect l="l" t="t" r="r" b="b"/>
              <a:pathLst>
                <a:path w="124" h="12417" extrusionOk="0">
                  <a:moveTo>
                    <a:pt x="0" y="0"/>
                  </a:moveTo>
                  <a:lnTo>
                    <a:pt x="0" y="12417"/>
                  </a:lnTo>
                  <a:lnTo>
                    <a:pt x="124" y="12417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4" name="Google Shape;1304;p21"/>
            <p:cNvSpPr/>
            <p:nvPr/>
          </p:nvSpPr>
          <p:spPr>
            <a:xfrm>
              <a:off x="2721325" y="1362838"/>
              <a:ext cx="29950" cy="25825"/>
            </a:xfrm>
            <a:custGeom>
              <a:avLst/>
              <a:gdLst/>
              <a:ahLst/>
              <a:cxnLst/>
              <a:rect l="l" t="t" r="r" b="b"/>
              <a:pathLst>
                <a:path w="1198" h="1033" extrusionOk="0">
                  <a:moveTo>
                    <a:pt x="1" y="1"/>
                  </a:moveTo>
                  <a:lnTo>
                    <a:pt x="592" y="1033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05" name="Google Shape;1305;p21"/>
          <p:cNvGrpSpPr/>
          <p:nvPr/>
        </p:nvGrpSpPr>
        <p:grpSpPr>
          <a:xfrm rot="-5400000" flipH="1">
            <a:off x="-173179" y="703988"/>
            <a:ext cx="1797600" cy="938781"/>
            <a:chOff x="2114900" y="3510863"/>
            <a:chExt cx="573800" cy="299675"/>
          </a:xfrm>
        </p:grpSpPr>
        <p:sp>
          <p:nvSpPr>
            <p:cNvPr id="1306" name="Google Shape;1306;p21"/>
            <p:cNvSpPr/>
            <p:nvPr/>
          </p:nvSpPr>
          <p:spPr>
            <a:xfrm>
              <a:off x="2114900" y="3762763"/>
              <a:ext cx="47825" cy="47775"/>
            </a:xfrm>
            <a:custGeom>
              <a:avLst/>
              <a:gdLst/>
              <a:ahLst/>
              <a:cxnLst/>
              <a:rect l="l" t="t" r="r" b="b"/>
              <a:pathLst>
                <a:path w="1913" h="1911" extrusionOk="0">
                  <a:moveTo>
                    <a:pt x="950" y="165"/>
                  </a:moveTo>
                  <a:cubicBezTo>
                    <a:pt x="1390" y="165"/>
                    <a:pt x="1748" y="523"/>
                    <a:pt x="1748" y="963"/>
                  </a:cubicBezTo>
                  <a:cubicBezTo>
                    <a:pt x="1748" y="1403"/>
                    <a:pt x="1390" y="1746"/>
                    <a:pt x="950" y="1746"/>
                  </a:cubicBezTo>
                  <a:cubicBezTo>
                    <a:pt x="523" y="1746"/>
                    <a:pt x="166" y="1403"/>
                    <a:pt x="166" y="963"/>
                  </a:cubicBezTo>
                  <a:cubicBezTo>
                    <a:pt x="166" y="523"/>
                    <a:pt x="523" y="165"/>
                    <a:pt x="950" y="165"/>
                  </a:cubicBezTo>
                  <a:close/>
                  <a:moveTo>
                    <a:pt x="950" y="0"/>
                  </a:moveTo>
                  <a:cubicBezTo>
                    <a:pt x="428" y="0"/>
                    <a:pt x="1" y="426"/>
                    <a:pt x="1" y="963"/>
                  </a:cubicBezTo>
                  <a:cubicBezTo>
                    <a:pt x="1" y="1485"/>
                    <a:pt x="428" y="1911"/>
                    <a:pt x="950" y="1911"/>
                  </a:cubicBezTo>
                  <a:cubicBezTo>
                    <a:pt x="1486" y="1911"/>
                    <a:pt x="1913" y="1485"/>
                    <a:pt x="1913" y="963"/>
                  </a:cubicBezTo>
                  <a:cubicBezTo>
                    <a:pt x="1913" y="426"/>
                    <a:pt x="1486" y="0"/>
                    <a:pt x="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7" name="Google Shape;1307;p21"/>
            <p:cNvSpPr/>
            <p:nvPr/>
          </p:nvSpPr>
          <p:spPr>
            <a:xfrm>
              <a:off x="2129700" y="3777888"/>
              <a:ext cx="18225" cy="17900"/>
            </a:xfrm>
            <a:custGeom>
              <a:avLst/>
              <a:gdLst/>
              <a:ahLst/>
              <a:cxnLst/>
              <a:rect l="l" t="t" r="r" b="b"/>
              <a:pathLst>
                <a:path w="729" h="716" extrusionOk="0">
                  <a:moveTo>
                    <a:pt x="358" y="0"/>
                  </a:moveTo>
                  <a:cubicBezTo>
                    <a:pt x="166" y="0"/>
                    <a:pt x="1" y="151"/>
                    <a:pt x="1" y="358"/>
                  </a:cubicBezTo>
                  <a:cubicBezTo>
                    <a:pt x="1" y="550"/>
                    <a:pt x="166" y="715"/>
                    <a:pt x="358" y="715"/>
                  </a:cubicBezTo>
                  <a:cubicBezTo>
                    <a:pt x="564" y="715"/>
                    <a:pt x="729" y="550"/>
                    <a:pt x="729" y="358"/>
                  </a:cubicBezTo>
                  <a:cubicBezTo>
                    <a:pt x="729" y="151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8" name="Google Shape;1308;p21"/>
            <p:cNvSpPr/>
            <p:nvPr/>
          </p:nvSpPr>
          <p:spPr>
            <a:xfrm>
              <a:off x="2136575" y="3524513"/>
              <a:ext cx="536650" cy="259575"/>
            </a:xfrm>
            <a:custGeom>
              <a:avLst/>
              <a:gdLst/>
              <a:ahLst/>
              <a:cxnLst/>
              <a:rect l="l" t="t" r="r" b="b"/>
              <a:pathLst>
                <a:path w="21466" h="10383" extrusionOk="0">
                  <a:moveTo>
                    <a:pt x="21355" y="0"/>
                  </a:moveTo>
                  <a:lnTo>
                    <a:pt x="16873" y="4057"/>
                  </a:lnTo>
                  <a:lnTo>
                    <a:pt x="1" y="4057"/>
                  </a:lnTo>
                  <a:lnTo>
                    <a:pt x="1" y="10383"/>
                  </a:lnTo>
                  <a:lnTo>
                    <a:pt x="179" y="10383"/>
                  </a:lnTo>
                  <a:lnTo>
                    <a:pt x="179" y="4222"/>
                  </a:lnTo>
                  <a:lnTo>
                    <a:pt x="16942" y="4222"/>
                  </a:lnTo>
                  <a:lnTo>
                    <a:pt x="21466" y="124"/>
                  </a:lnTo>
                  <a:lnTo>
                    <a:pt x="213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9" name="Google Shape;1309;p21"/>
            <p:cNvSpPr/>
            <p:nvPr/>
          </p:nvSpPr>
          <p:spPr>
            <a:xfrm>
              <a:off x="2653950" y="3510863"/>
              <a:ext cx="34750" cy="31400"/>
            </a:xfrm>
            <a:custGeom>
              <a:avLst/>
              <a:gdLst/>
              <a:ahLst/>
              <a:cxnLst/>
              <a:rect l="l" t="t" r="r" b="b"/>
              <a:pathLst>
                <a:path w="1390" h="1256" extrusionOk="0">
                  <a:moveTo>
                    <a:pt x="686" y="1"/>
                  </a:moveTo>
                  <a:cubicBezTo>
                    <a:pt x="538" y="1"/>
                    <a:pt x="390" y="53"/>
                    <a:pt x="275" y="161"/>
                  </a:cubicBezTo>
                  <a:cubicBezTo>
                    <a:pt x="15" y="395"/>
                    <a:pt x="0" y="794"/>
                    <a:pt x="235" y="1041"/>
                  </a:cubicBezTo>
                  <a:cubicBezTo>
                    <a:pt x="361" y="1183"/>
                    <a:pt x="532" y="1256"/>
                    <a:pt x="703" y="1256"/>
                  </a:cubicBezTo>
                  <a:cubicBezTo>
                    <a:pt x="849" y="1256"/>
                    <a:pt x="995" y="1203"/>
                    <a:pt x="1115" y="1096"/>
                  </a:cubicBezTo>
                  <a:cubicBezTo>
                    <a:pt x="1376" y="863"/>
                    <a:pt x="1390" y="464"/>
                    <a:pt x="1156" y="203"/>
                  </a:cubicBezTo>
                  <a:cubicBezTo>
                    <a:pt x="1031" y="70"/>
                    <a:pt x="858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0" name="Google Shape;1310;p21"/>
            <p:cNvSpPr/>
            <p:nvPr/>
          </p:nvSpPr>
          <p:spPr>
            <a:xfrm>
              <a:off x="2167175" y="3619388"/>
              <a:ext cx="18250" cy="17900"/>
            </a:xfrm>
            <a:custGeom>
              <a:avLst/>
              <a:gdLst/>
              <a:ahLst/>
              <a:cxnLst/>
              <a:rect l="l" t="t" r="r" b="b"/>
              <a:pathLst>
                <a:path w="730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29" y="565"/>
                    <a:pt x="729" y="358"/>
                  </a:cubicBezTo>
                  <a:cubicBezTo>
                    <a:pt x="729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1" name="Google Shape;1311;p21"/>
            <p:cNvSpPr/>
            <p:nvPr/>
          </p:nvSpPr>
          <p:spPr>
            <a:xfrm>
              <a:off x="2224225" y="3619388"/>
              <a:ext cx="18275" cy="17900"/>
            </a:xfrm>
            <a:custGeom>
              <a:avLst/>
              <a:gdLst/>
              <a:ahLst/>
              <a:cxnLst/>
              <a:rect l="l" t="t" r="r" b="b"/>
              <a:pathLst>
                <a:path w="731" h="716" extrusionOk="0">
                  <a:moveTo>
                    <a:pt x="373" y="0"/>
                  </a:moveTo>
                  <a:cubicBezTo>
                    <a:pt x="166" y="0"/>
                    <a:pt x="1" y="165"/>
                    <a:pt x="1" y="358"/>
                  </a:cubicBezTo>
                  <a:cubicBezTo>
                    <a:pt x="1" y="565"/>
                    <a:pt x="166" y="715"/>
                    <a:pt x="373" y="715"/>
                  </a:cubicBezTo>
                  <a:cubicBezTo>
                    <a:pt x="565" y="715"/>
                    <a:pt x="730" y="565"/>
                    <a:pt x="730" y="358"/>
                  </a:cubicBezTo>
                  <a:cubicBezTo>
                    <a:pt x="730" y="165"/>
                    <a:pt x="565" y="0"/>
                    <a:pt x="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2" name="Google Shape;1312;p21"/>
            <p:cNvSpPr/>
            <p:nvPr/>
          </p:nvSpPr>
          <p:spPr>
            <a:xfrm>
              <a:off x="2281650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51" y="0"/>
                    <a:pt x="1" y="165"/>
                    <a:pt x="1" y="358"/>
                  </a:cubicBezTo>
                  <a:cubicBezTo>
                    <a:pt x="1" y="565"/>
                    <a:pt x="151" y="715"/>
                    <a:pt x="358" y="715"/>
                  </a:cubicBezTo>
                  <a:cubicBezTo>
                    <a:pt x="551" y="715"/>
                    <a:pt x="716" y="565"/>
                    <a:pt x="716" y="358"/>
                  </a:cubicBezTo>
                  <a:cubicBezTo>
                    <a:pt x="716" y="165"/>
                    <a:pt x="551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3" name="Google Shape;1313;p21"/>
            <p:cNvSpPr/>
            <p:nvPr/>
          </p:nvSpPr>
          <p:spPr>
            <a:xfrm>
              <a:off x="2338725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15" y="565"/>
                    <a:pt x="715" y="358"/>
                  </a:cubicBezTo>
                  <a:cubicBezTo>
                    <a:pt x="715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14" name="Google Shape;1314;p21"/>
          <p:cNvGrpSpPr/>
          <p:nvPr/>
        </p:nvGrpSpPr>
        <p:grpSpPr>
          <a:xfrm rot="-5400000" flipH="1">
            <a:off x="748585" y="6343477"/>
            <a:ext cx="1945747" cy="1540989"/>
            <a:chOff x="2615125" y="1853763"/>
            <a:chExt cx="1027900" cy="814075"/>
          </a:xfrm>
        </p:grpSpPr>
        <p:sp>
          <p:nvSpPr>
            <p:cNvPr id="1315" name="Google Shape;1315;p21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6" name="Google Shape;1316;p21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7" name="Google Shape;1317;p21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8" name="Google Shape;1318;p21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19" name="Google Shape;1319;p21"/>
          <p:cNvGrpSpPr/>
          <p:nvPr/>
        </p:nvGrpSpPr>
        <p:grpSpPr>
          <a:xfrm>
            <a:off x="11726721" y="2214409"/>
            <a:ext cx="101235" cy="312939"/>
            <a:chOff x="1374100" y="2747563"/>
            <a:chExt cx="37825" cy="116925"/>
          </a:xfrm>
        </p:grpSpPr>
        <p:sp>
          <p:nvSpPr>
            <p:cNvPr id="1320" name="Google Shape;1320;p21"/>
            <p:cNvSpPr/>
            <p:nvPr/>
          </p:nvSpPr>
          <p:spPr>
            <a:xfrm>
              <a:off x="1374100" y="2826638"/>
              <a:ext cx="37825" cy="37850"/>
            </a:xfrm>
            <a:custGeom>
              <a:avLst/>
              <a:gdLst/>
              <a:ahLst/>
              <a:cxnLst/>
              <a:rect l="l" t="t" r="r" b="b"/>
              <a:pathLst>
                <a:path w="1513" h="1514" extrusionOk="0">
                  <a:moveTo>
                    <a:pt x="756" y="0"/>
                  </a:moveTo>
                  <a:cubicBezTo>
                    <a:pt x="343" y="0"/>
                    <a:pt x="0" y="330"/>
                    <a:pt x="0" y="757"/>
                  </a:cubicBezTo>
                  <a:cubicBezTo>
                    <a:pt x="0" y="1170"/>
                    <a:pt x="343" y="1513"/>
                    <a:pt x="756" y="1513"/>
                  </a:cubicBezTo>
                  <a:cubicBezTo>
                    <a:pt x="1183" y="1513"/>
                    <a:pt x="1513" y="1170"/>
                    <a:pt x="1513" y="757"/>
                  </a:cubicBezTo>
                  <a:cubicBezTo>
                    <a:pt x="1513" y="330"/>
                    <a:pt x="1183" y="0"/>
                    <a:pt x="7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21"/>
            <p:cNvSpPr/>
            <p:nvPr/>
          </p:nvSpPr>
          <p:spPr>
            <a:xfrm>
              <a:off x="1374100" y="2787113"/>
              <a:ext cx="37825" cy="37850"/>
            </a:xfrm>
            <a:custGeom>
              <a:avLst/>
              <a:gdLst/>
              <a:ahLst/>
              <a:cxnLst/>
              <a:rect l="l" t="t" r="r" b="b"/>
              <a:pathLst>
                <a:path w="1513" h="1514" extrusionOk="0">
                  <a:moveTo>
                    <a:pt x="756" y="1"/>
                  </a:moveTo>
                  <a:cubicBezTo>
                    <a:pt x="343" y="1"/>
                    <a:pt x="0" y="344"/>
                    <a:pt x="0" y="756"/>
                  </a:cubicBezTo>
                  <a:cubicBezTo>
                    <a:pt x="0" y="1169"/>
                    <a:pt x="343" y="1513"/>
                    <a:pt x="756" y="1513"/>
                  </a:cubicBezTo>
                  <a:cubicBezTo>
                    <a:pt x="1183" y="1513"/>
                    <a:pt x="1513" y="1169"/>
                    <a:pt x="1513" y="756"/>
                  </a:cubicBezTo>
                  <a:cubicBezTo>
                    <a:pt x="1513" y="344"/>
                    <a:pt x="1183" y="1"/>
                    <a:pt x="7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2" name="Google Shape;1322;p21"/>
            <p:cNvSpPr/>
            <p:nvPr/>
          </p:nvSpPr>
          <p:spPr>
            <a:xfrm>
              <a:off x="1374100" y="2747563"/>
              <a:ext cx="37825" cy="37850"/>
            </a:xfrm>
            <a:custGeom>
              <a:avLst/>
              <a:gdLst/>
              <a:ahLst/>
              <a:cxnLst/>
              <a:rect l="l" t="t" r="r" b="b"/>
              <a:pathLst>
                <a:path w="1513" h="1514" extrusionOk="0">
                  <a:moveTo>
                    <a:pt x="756" y="1"/>
                  </a:moveTo>
                  <a:cubicBezTo>
                    <a:pt x="343" y="1"/>
                    <a:pt x="0" y="345"/>
                    <a:pt x="0" y="758"/>
                  </a:cubicBezTo>
                  <a:cubicBezTo>
                    <a:pt x="0" y="1183"/>
                    <a:pt x="343" y="1513"/>
                    <a:pt x="756" y="1513"/>
                  </a:cubicBezTo>
                  <a:cubicBezTo>
                    <a:pt x="1183" y="1513"/>
                    <a:pt x="1513" y="1183"/>
                    <a:pt x="1513" y="758"/>
                  </a:cubicBezTo>
                  <a:cubicBezTo>
                    <a:pt x="1513" y="345"/>
                    <a:pt x="1183" y="1"/>
                    <a:pt x="7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23" name="Google Shape;1323;p21"/>
          <p:cNvGrpSpPr/>
          <p:nvPr/>
        </p:nvGrpSpPr>
        <p:grpSpPr>
          <a:xfrm>
            <a:off x="10048289" y="172453"/>
            <a:ext cx="767391" cy="364459"/>
            <a:chOff x="968775" y="3581913"/>
            <a:chExt cx="286725" cy="136175"/>
          </a:xfrm>
        </p:grpSpPr>
        <p:sp>
          <p:nvSpPr>
            <p:cNvPr id="1324" name="Google Shape;1324;p21"/>
            <p:cNvSpPr/>
            <p:nvPr/>
          </p:nvSpPr>
          <p:spPr>
            <a:xfrm>
              <a:off x="968775" y="3581913"/>
              <a:ext cx="286725" cy="136175"/>
            </a:xfrm>
            <a:custGeom>
              <a:avLst/>
              <a:gdLst/>
              <a:ahLst/>
              <a:cxnLst/>
              <a:rect l="l" t="t" r="r" b="b"/>
              <a:pathLst>
                <a:path w="11469" h="5447" extrusionOk="0">
                  <a:moveTo>
                    <a:pt x="0" y="1"/>
                  </a:moveTo>
                  <a:lnTo>
                    <a:pt x="0" y="5446"/>
                  </a:lnTo>
                  <a:lnTo>
                    <a:pt x="11468" y="5446"/>
                  </a:lnTo>
                  <a:lnTo>
                    <a:pt x="11468" y="2049"/>
                  </a:lnTo>
                  <a:cubicBezTo>
                    <a:pt x="10781" y="1362"/>
                    <a:pt x="10093" y="689"/>
                    <a:pt x="94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21"/>
            <p:cNvSpPr/>
            <p:nvPr/>
          </p:nvSpPr>
          <p:spPr>
            <a:xfrm>
              <a:off x="1186375" y="3647563"/>
              <a:ext cx="41300" cy="52300"/>
            </a:xfrm>
            <a:custGeom>
              <a:avLst/>
              <a:gdLst/>
              <a:ahLst/>
              <a:cxnLst/>
              <a:rect l="l" t="t" r="r" b="b"/>
              <a:pathLst>
                <a:path w="1652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51" y="2091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6" name="Google Shape;1326;p21"/>
            <p:cNvSpPr/>
            <p:nvPr/>
          </p:nvSpPr>
          <p:spPr>
            <a:xfrm>
              <a:off x="1120700" y="3647563"/>
              <a:ext cx="41650" cy="52300"/>
            </a:xfrm>
            <a:custGeom>
              <a:avLst/>
              <a:gdLst/>
              <a:ahLst/>
              <a:cxnLst/>
              <a:rect l="l" t="t" r="r" b="b"/>
              <a:pathLst>
                <a:path w="1666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65" y="2091"/>
                  </a:lnTo>
                  <a:lnTo>
                    <a:pt x="16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7" name="Google Shape;1327;p21"/>
            <p:cNvSpPr/>
            <p:nvPr/>
          </p:nvSpPr>
          <p:spPr>
            <a:xfrm>
              <a:off x="1055400" y="3647563"/>
              <a:ext cx="41275" cy="52300"/>
            </a:xfrm>
            <a:custGeom>
              <a:avLst/>
              <a:gdLst/>
              <a:ahLst/>
              <a:cxnLst/>
              <a:rect l="l" t="t" r="r" b="b"/>
              <a:pathLst>
                <a:path w="1651" h="2092" extrusionOk="0">
                  <a:moveTo>
                    <a:pt x="0" y="1"/>
                  </a:moveTo>
                  <a:lnTo>
                    <a:pt x="0" y="2091"/>
                  </a:lnTo>
                  <a:lnTo>
                    <a:pt x="1650" y="2091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28" name="Google Shape;1328;p21"/>
          <p:cNvGrpSpPr/>
          <p:nvPr/>
        </p:nvGrpSpPr>
        <p:grpSpPr>
          <a:xfrm rot="-5400000">
            <a:off x="2669735" y="-52533"/>
            <a:ext cx="143589" cy="814428"/>
            <a:chOff x="5052300" y="-1560100"/>
            <a:chExt cx="53650" cy="304300"/>
          </a:xfrm>
        </p:grpSpPr>
        <p:sp>
          <p:nvSpPr>
            <p:cNvPr id="1329" name="Google Shape;1329;p21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0" name="Google Shape;1330;p21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1" name="Google Shape;1331;p21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2" name="Google Shape;1332;p21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3" name="Google Shape;1333;p21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4" name="Google Shape;1334;p21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5" name="Google Shape;1335;p21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21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21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38" name="Google Shape;1338;p21"/>
          <p:cNvGrpSpPr/>
          <p:nvPr/>
        </p:nvGrpSpPr>
        <p:grpSpPr>
          <a:xfrm flipH="1">
            <a:off x="421625" y="5774455"/>
            <a:ext cx="61691" cy="646819"/>
            <a:chOff x="266100" y="1388638"/>
            <a:chExt cx="23050" cy="241675"/>
          </a:xfrm>
        </p:grpSpPr>
        <p:sp>
          <p:nvSpPr>
            <p:cNvPr id="1339" name="Google Shape;1339;p21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0" name="Google Shape;1340;p21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1" name="Google Shape;1341;p21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2" name="Google Shape;1342;p21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43" name="Google Shape;1343;p21"/>
          <p:cNvGrpSpPr/>
          <p:nvPr/>
        </p:nvGrpSpPr>
        <p:grpSpPr>
          <a:xfrm>
            <a:off x="7122273" y="5551303"/>
            <a:ext cx="4806519" cy="1051780"/>
            <a:chOff x="1858125" y="4081513"/>
            <a:chExt cx="1482700" cy="324450"/>
          </a:xfrm>
        </p:grpSpPr>
        <p:sp>
          <p:nvSpPr>
            <p:cNvPr id="1344" name="Google Shape;1344;p21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5" name="Google Shape;1345;p21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6" name="Google Shape;1346;p21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7" name="Google Shape;1347;p21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8" name="Google Shape;1348;p21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9" name="Google Shape;1349;p21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0" name="Google Shape;1350;p21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6689141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p22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53" name="Google Shape;1353;p22"/>
          <p:cNvSpPr txBox="1">
            <a:spLocks noGrp="1"/>
          </p:cNvSpPr>
          <p:nvPr>
            <p:ph type="body" idx="1"/>
          </p:nvPr>
        </p:nvSpPr>
        <p:spPr>
          <a:xfrm>
            <a:off x="960000" y="1996800"/>
            <a:ext cx="5649200" cy="33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B4E5"/>
              </a:buClr>
              <a:buSzPts val="1500"/>
              <a:buAutoNum type="arabicPeriod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alphaLcPeriod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romanLcPeriod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arabicPeriod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alphaLcPeriod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romanLcPeriod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arabicPeriod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alphaLcPeriod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mo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1354" name="Google Shape;1354;p22"/>
          <p:cNvGrpSpPr/>
          <p:nvPr/>
        </p:nvGrpSpPr>
        <p:grpSpPr>
          <a:xfrm rot="10800000" flipH="1">
            <a:off x="-664613" y="5311721"/>
            <a:ext cx="1615565" cy="1616211"/>
            <a:chOff x="2082888" y="2732413"/>
            <a:chExt cx="813750" cy="814075"/>
          </a:xfrm>
        </p:grpSpPr>
        <p:sp>
          <p:nvSpPr>
            <p:cNvPr id="1355" name="Google Shape;1355;p22"/>
            <p:cNvSpPr/>
            <p:nvPr/>
          </p:nvSpPr>
          <p:spPr>
            <a:xfrm>
              <a:off x="2082888" y="2732413"/>
              <a:ext cx="813750" cy="814075"/>
            </a:xfrm>
            <a:custGeom>
              <a:avLst/>
              <a:gdLst/>
              <a:ahLst/>
              <a:cxnLst/>
              <a:rect l="l" t="t" r="r" b="b"/>
              <a:pathLst>
                <a:path w="32550" h="32563" extrusionOk="0">
                  <a:moveTo>
                    <a:pt x="17327" y="2723"/>
                  </a:moveTo>
                  <a:lnTo>
                    <a:pt x="17561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9" y="5075"/>
                  </a:lnTo>
                  <a:lnTo>
                    <a:pt x="23239" y="6793"/>
                  </a:lnTo>
                  <a:cubicBezTo>
                    <a:pt x="24202" y="7508"/>
                    <a:pt x="25055" y="8347"/>
                    <a:pt x="25770" y="9310"/>
                  </a:cubicBezTo>
                  <a:lnTo>
                    <a:pt x="27489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3"/>
                    <a:pt x="27847" y="13779"/>
                    <a:pt x="27984" y="14989"/>
                  </a:cubicBezTo>
                  <a:lnTo>
                    <a:pt x="29840" y="15236"/>
                  </a:lnTo>
                  <a:lnTo>
                    <a:pt x="29840" y="17341"/>
                  </a:lnTo>
                  <a:lnTo>
                    <a:pt x="27984" y="17574"/>
                  </a:lnTo>
                  <a:cubicBezTo>
                    <a:pt x="27847" y="18784"/>
                    <a:pt x="27530" y="19953"/>
                    <a:pt x="27062" y="21026"/>
                  </a:cubicBezTo>
                  <a:lnTo>
                    <a:pt x="28547" y="22153"/>
                  </a:lnTo>
                  <a:lnTo>
                    <a:pt x="27489" y="23982"/>
                  </a:lnTo>
                  <a:lnTo>
                    <a:pt x="25770" y="23254"/>
                  </a:lnTo>
                  <a:cubicBezTo>
                    <a:pt x="25055" y="24216"/>
                    <a:pt x="24202" y="25069"/>
                    <a:pt x="23239" y="25769"/>
                  </a:cubicBezTo>
                  <a:lnTo>
                    <a:pt x="23969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61" y="27984"/>
                  </a:cubicBezTo>
                  <a:lnTo>
                    <a:pt x="17327" y="29854"/>
                  </a:lnTo>
                  <a:lnTo>
                    <a:pt x="15223" y="29854"/>
                  </a:lnTo>
                  <a:lnTo>
                    <a:pt x="14989" y="27984"/>
                  </a:lnTo>
                  <a:cubicBezTo>
                    <a:pt x="13766" y="27860"/>
                    <a:pt x="12610" y="27544"/>
                    <a:pt x="11538" y="27062"/>
                  </a:cubicBezTo>
                  <a:lnTo>
                    <a:pt x="10410" y="28561"/>
                  </a:lnTo>
                  <a:lnTo>
                    <a:pt x="8581" y="27502"/>
                  </a:lnTo>
                  <a:lnTo>
                    <a:pt x="9310" y="25769"/>
                  </a:lnTo>
                  <a:cubicBezTo>
                    <a:pt x="8348" y="25069"/>
                    <a:pt x="7495" y="24216"/>
                    <a:pt x="6780" y="23254"/>
                  </a:cubicBezTo>
                  <a:lnTo>
                    <a:pt x="5061" y="23982"/>
                  </a:lnTo>
                  <a:lnTo>
                    <a:pt x="4002" y="22153"/>
                  </a:lnTo>
                  <a:lnTo>
                    <a:pt x="5487" y="21026"/>
                  </a:lnTo>
                  <a:cubicBezTo>
                    <a:pt x="5020" y="19953"/>
                    <a:pt x="4703" y="18784"/>
                    <a:pt x="4566" y="17574"/>
                  </a:cubicBezTo>
                  <a:lnTo>
                    <a:pt x="2710" y="17341"/>
                  </a:lnTo>
                  <a:lnTo>
                    <a:pt x="2710" y="15236"/>
                  </a:lnTo>
                  <a:lnTo>
                    <a:pt x="4566" y="14989"/>
                  </a:lnTo>
                  <a:cubicBezTo>
                    <a:pt x="4703" y="13779"/>
                    <a:pt x="5020" y="12623"/>
                    <a:pt x="5487" y="11551"/>
                  </a:cubicBezTo>
                  <a:lnTo>
                    <a:pt x="4002" y="10423"/>
                  </a:lnTo>
                  <a:lnTo>
                    <a:pt x="5061" y="8595"/>
                  </a:lnTo>
                  <a:lnTo>
                    <a:pt x="6780" y="9310"/>
                  </a:lnTo>
                  <a:cubicBezTo>
                    <a:pt x="7495" y="8347"/>
                    <a:pt x="8348" y="7508"/>
                    <a:pt x="9310" y="6793"/>
                  </a:cubicBezTo>
                  <a:lnTo>
                    <a:pt x="8581" y="5075"/>
                  </a:lnTo>
                  <a:lnTo>
                    <a:pt x="10410" y="4015"/>
                  </a:lnTo>
                  <a:lnTo>
                    <a:pt x="11538" y="5500"/>
                  </a:lnTo>
                  <a:cubicBezTo>
                    <a:pt x="12610" y="5033"/>
                    <a:pt x="13766" y="4717"/>
                    <a:pt x="14989" y="4580"/>
                  </a:cubicBezTo>
                  <a:lnTo>
                    <a:pt x="15223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5261" y="32562"/>
                    <a:pt x="32549" y="25274"/>
                    <a:pt x="32549" y="16281"/>
                  </a:cubicBezTo>
                  <a:cubicBezTo>
                    <a:pt x="32549" y="7288"/>
                    <a:pt x="25261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6" name="Google Shape;1356;p22"/>
            <p:cNvSpPr/>
            <p:nvPr/>
          </p:nvSpPr>
          <p:spPr>
            <a:xfrm>
              <a:off x="2249263" y="2900838"/>
              <a:ext cx="481675" cy="481675"/>
            </a:xfrm>
            <a:custGeom>
              <a:avLst/>
              <a:gdLst/>
              <a:ahLst/>
              <a:cxnLst/>
              <a:rect l="l" t="t" r="r" b="b"/>
              <a:pathLst>
                <a:path w="19267" h="19267" extrusionOk="0">
                  <a:moveTo>
                    <a:pt x="8884" y="1"/>
                  </a:moveTo>
                  <a:lnTo>
                    <a:pt x="8636" y="1913"/>
                  </a:lnTo>
                  <a:cubicBezTo>
                    <a:pt x="7936" y="1995"/>
                    <a:pt x="7261" y="2174"/>
                    <a:pt x="6629" y="2449"/>
                  </a:cubicBezTo>
                  <a:lnTo>
                    <a:pt x="5460" y="909"/>
                  </a:lnTo>
                  <a:lnTo>
                    <a:pt x="4168" y="1665"/>
                  </a:lnTo>
                  <a:lnTo>
                    <a:pt x="4910" y="3439"/>
                  </a:lnTo>
                  <a:cubicBezTo>
                    <a:pt x="4360" y="3866"/>
                    <a:pt x="3865" y="4361"/>
                    <a:pt x="3438" y="4911"/>
                  </a:cubicBezTo>
                  <a:lnTo>
                    <a:pt x="1665" y="4168"/>
                  </a:lnTo>
                  <a:lnTo>
                    <a:pt x="908" y="5461"/>
                  </a:lnTo>
                  <a:lnTo>
                    <a:pt x="2448" y="6629"/>
                  </a:lnTo>
                  <a:cubicBezTo>
                    <a:pt x="2173" y="7262"/>
                    <a:pt x="1995" y="7936"/>
                    <a:pt x="1913" y="8637"/>
                  </a:cubicBezTo>
                  <a:lnTo>
                    <a:pt x="1" y="8884"/>
                  </a:lnTo>
                  <a:lnTo>
                    <a:pt x="1" y="10384"/>
                  </a:lnTo>
                  <a:lnTo>
                    <a:pt x="1913" y="10617"/>
                  </a:lnTo>
                  <a:cubicBezTo>
                    <a:pt x="1995" y="11332"/>
                    <a:pt x="2173" y="12006"/>
                    <a:pt x="2448" y="12639"/>
                  </a:cubicBezTo>
                  <a:lnTo>
                    <a:pt x="908" y="13794"/>
                  </a:lnTo>
                  <a:lnTo>
                    <a:pt x="1665" y="15100"/>
                  </a:lnTo>
                  <a:lnTo>
                    <a:pt x="3438" y="14344"/>
                  </a:lnTo>
                  <a:cubicBezTo>
                    <a:pt x="3865" y="14907"/>
                    <a:pt x="4360" y="15402"/>
                    <a:pt x="4910" y="15829"/>
                  </a:cubicBezTo>
                  <a:lnTo>
                    <a:pt x="4168" y="17602"/>
                  </a:lnTo>
                  <a:lnTo>
                    <a:pt x="5460" y="18345"/>
                  </a:lnTo>
                  <a:lnTo>
                    <a:pt x="6629" y="16819"/>
                  </a:lnTo>
                  <a:cubicBezTo>
                    <a:pt x="7261" y="17080"/>
                    <a:pt x="7936" y="17259"/>
                    <a:pt x="8636" y="17355"/>
                  </a:cubicBezTo>
                  <a:lnTo>
                    <a:pt x="8884" y="19267"/>
                  </a:lnTo>
                  <a:lnTo>
                    <a:pt x="10383" y="19267"/>
                  </a:lnTo>
                  <a:lnTo>
                    <a:pt x="10617" y="17355"/>
                  </a:lnTo>
                  <a:cubicBezTo>
                    <a:pt x="11332" y="17259"/>
                    <a:pt x="12006" y="17080"/>
                    <a:pt x="12638" y="16819"/>
                  </a:cubicBezTo>
                  <a:lnTo>
                    <a:pt x="13794" y="18345"/>
                  </a:lnTo>
                  <a:lnTo>
                    <a:pt x="15099" y="17602"/>
                  </a:lnTo>
                  <a:lnTo>
                    <a:pt x="14344" y="15829"/>
                  </a:lnTo>
                  <a:cubicBezTo>
                    <a:pt x="14907" y="15402"/>
                    <a:pt x="15402" y="14907"/>
                    <a:pt x="15829" y="14344"/>
                  </a:cubicBezTo>
                  <a:lnTo>
                    <a:pt x="17602" y="15100"/>
                  </a:lnTo>
                  <a:lnTo>
                    <a:pt x="18345" y="13794"/>
                  </a:lnTo>
                  <a:lnTo>
                    <a:pt x="16819" y="12639"/>
                  </a:lnTo>
                  <a:cubicBezTo>
                    <a:pt x="17079" y="12006"/>
                    <a:pt x="17259" y="11332"/>
                    <a:pt x="17354" y="10617"/>
                  </a:cubicBezTo>
                  <a:lnTo>
                    <a:pt x="19266" y="10384"/>
                  </a:lnTo>
                  <a:lnTo>
                    <a:pt x="19266" y="8884"/>
                  </a:lnTo>
                  <a:lnTo>
                    <a:pt x="17354" y="8637"/>
                  </a:lnTo>
                  <a:cubicBezTo>
                    <a:pt x="17259" y="7936"/>
                    <a:pt x="17079" y="7262"/>
                    <a:pt x="16819" y="6629"/>
                  </a:cubicBezTo>
                  <a:lnTo>
                    <a:pt x="18345" y="5461"/>
                  </a:lnTo>
                  <a:lnTo>
                    <a:pt x="17602" y="4168"/>
                  </a:lnTo>
                  <a:lnTo>
                    <a:pt x="15829" y="4911"/>
                  </a:lnTo>
                  <a:cubicBezTo>
                    <a:pt x="15402" y="4361"/>
                    <a:pt x="14907" y="3866"/>
                    <a:pt x="14344" y="3439"/>
                  </a:cubicBezTo>
                  <a:lnTo>
                    <a:pt x="15099" y="1665"/>
                  </a:lnTo>
                  <a:lnTo>
                    <a:pt x="13794" y="909"/>
                  </a:lnTo>
                  <a:lnTo>
                    <a:pt x="12638" y="2449"/>
                  </a:lnTo>
                  <a:cubicBezTo>
                    <a:pt x="12006" y="2174"/>
                    <a:pt x="11332" y="1995"/>
                    <a:pt x="10617" y="1913"/>
                  </a:cubicBezTo>
                  <a:lnTo>
                    <a:pt x="103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7" name="Google Shape;1357;p22"/>
            <p:cNvSpPr/>
            <p:nvPr/>
          </p:nvSpPr>
          <p:spPr>
            <a:xfrm>
              <a:off x="2351038" y="2993663"/>
              <a:ext cx="277100" cy="277125"/>
            </a:xfrm>
            <a:custGeom>
              <a:avLst/>
              <a:gdLst/>
              <a:ahLst/>
              <a:cxnLst/>
              <a:rect l="l" t="t" r="r" b="b"/>
              <a:pathLst>
                <a:path w="11084" h="11085" extrusionOk="0">
                  <a:moveTo>
                    <a:pt x="5542" y="1"/>
                  </a:moveTo>
                  <a:cubicBezTo>
                    <a:pt x="2475" y="1"/>
                    <a:pt x="0" y="2490"/>
                    <a:pt x="0" y="5543"/>
                  </a:cubicBezTo>
                  <a:cubicBezTo>
                    <a:pt x="0" y="8609"/>
                    <a:pt x="2475" y="11084"/>
                    <a:pt x="5542" y="11084"/>
                  </a:cubicBezTo>
                  <a:cubicBezTo>
                    <a:pt x="8595" y="11084"/>
                    <a:pt x="11083" y="8609"/>
                    <a:pt x="11083" y="5543"/>
                  </a:cubicBezTo>
                  <a:cubicBezTo>
                    <a:pt x="11083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8" name="Google Shape;1358;p22"/>
            <p:cNvSpPr/>
            <p:nvPr/>
          </p:nvSpPr>
          <p:spPr>
            <a:xfrm>
              <a:off x="2364438" y="300708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2" y="1"/>
                    <a:pt x="1" y="2241"/>
                    <a:pt x="1" y="5006"/>
                  </a:cubicBezTo>
                  <a:cubicBezTo>
                    <a:pt x="1" y="7769"/>
                    <a:pt x="2242" y="10011"/>
                    <a:pt x="5006" y="10011"/>
                  </a:cubicBezTo>
                  <a:cubicBezTo>
                    <a:pt x="7770" y="10011"/>
                    <a:pt x="10012" y="7769"/>
                    <a:pt x="10012" y="5006"/>
                  </a:cubicBezTo>
                  <a:cubicBezTo>
                    <a:pt x="10012" y="2241"/>
                    <a:pt x="7770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59" name="Google Shape;1359;p22"/>
          <p:cNvGrpSpPr/>
          <p:nvPr/>
        </p:nvGrpSpPr>
        <p:grpSpPr>
          <a:xfrm rot="10800000" flipH="1">
            <a:off x="11241020" y="4413972"/>
            <a:ext cx="1615565" cy="1616211"/>
            <a:chOff x="2082888" y="2732413"/>
            <a:chExt cx="813750" cy="814075"/>
          </a:xfrm>
        </p:grpSpPr>
        <p:sp>
          <p:nvSpPr>
            <p:cNvPr id="1360" name="Google Shape;1360;p22"/>
            <p:cNvSpPr/>
            <p:nvPr/>
          </p:nvSpPr>
          <p:spPr>
            <a:xfrm>
              <a:off x="2082888" y="2732413"/>
              <a:ext cx="813750" cy="814075"/>
            </a:xfrm>
            <a:custGeom>
              <a:avLst/>
              <a:gdLst/>
              <a:ahLst/>
              <a:cxnLst/>
              <a:rect l="l" t="t" r="r" b="b"/>
              <a:pathLst>
                <a:path w="32550" h="32563" extrusionOk="0">
                  <a:moveTo>
                    <a:pt x="17327" y="2723"/>
                  </a:moveTo>
                  <a:lnTo>
                    <a:pt x="17561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9" y="5075"/>
                  </a:lnTo>
                  <a:lnTo>
                    <a:pt x="23239" y="6793"/>
                  </a:lnTo>
                  <a:cubicBezTo>
                    <a:pt x="24202" y="7508"/>
                    <a:pt x="25055" y="8347"/>
                    <a:pt x="25770" y="9310"/>
                  </a:cubicBezTo>
                  <a:lnTo>
                    <a:pt x="27489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3"/>
                    <a:pt x="27847" y="13779"/>
                    <a:pt x="27984" y="14989"/>
                  </a:cubicBezTo>
                  <a:lnTo>
                    <a:pt x="29840" y="15236"/>
                  </a:lnTo>
                  <a:lnTo>
                    <a:pt x="29840" y="17341"/>
                  </a:lnTo>
                  <a:lnTo>
                    <a:pt x="27984" y="17574"/>
                  </a:lnTo>
                  <a:cubicBezTo>
                    <a:pt x="27847" y="18784"/>
                    <a:pt x="27530" y="19953"/>
                    <a:pt x="27062" y="21026"/>
                  </a:cubicBezTo>
                  <a:lnTo>
                    <a:pt x="28547" y="22153"/>
                  </a:lnTo>
                  <a:lnTo>
                    <a:pt x="27489" y="23982"/>
                  </a:lnTo>
                  <a:lnTo>
                    <a:pt x="25770" y="23254"/>
                  </a:lnTo>
                  <a:cubicBezTo>
                    <a:pt x="25055" y="24216"/>
                    <a:pt x="24202" y="25069"/>
                    <a:pt x="23239" y="25769"/>
                  </a:cubicBezTo>
                  <a:lnTo>
                    <a:pt x="23969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61" y="27984"/>
                  </a:cubicBezTo>
                  <a:lnTo>
                    <a:pt x="17327" y="29854"/>
                  </a:lnTo>
                  <a:lnTo>
                    <a:pt x="15223" y="29854"/>
                  </a:lnTo>
                  <a:lnTo>
                    <a:pt x="14989" y="27984"/>
                  </a:lnTo>
                  <a:cubicBezTo>
                    <a:pt x="13766" y="27860"/>
                    <a:pt x="12610" y="27544"/>
                    <a:pt x="11538" y="27062"/>
                  </a:cubicBezTo>
                  <a:lnTo>
                    <a:pt x="10410" y="28561"/>
                  </a:lnTo>
                  <a:lnTo>
                    <a:pt x="8581" y="27502"/>
                  </a:lnTo>
                  <a:lnTo>
                    <a:pt x="9310" y="25769"/>
                  </a:lnTo>
                  <a:cubicBezTo>
                    <a:pt x="8348" y="25069"/>
                    <a:pt x="7495" y="24216"/>
                    <a:pt x="6780" y="23254"/>
                  </a:cubicBezTo>
                  <a:lnTo>
                    <a:pt x="5061" y="23982"/>
                  </a:lnTo>
                  <a:lnTo>
                    <a:pt x="4002" y="22153"/>
                  </a:lnTo>
                  <a:lnTo>
                    <a:pt x="5487" y="21026"/>
                  </a:lnTo>
                  <a:cubicBezTo>
                    <a:pt x="5020" y="19953"/>
                    <a:pt x="4703" y="18784"/>
                    <a:pt x="4566" y="17574"/>
                  </a:cubicBezTo>
                  <a:lnTo>
                    <a:pt x="2710" y="17341"/>
                  </a:lnTo>
                  <a:lnTo>
                    <a:pt x="2710" y="15236"/>
                  </a:lnTo>
                  <a:lnTo>
                    <a:pt x="4566" y="14989"/>
                  </a:lnTo>
                  <a:cubicBezTo>
                    <a:pt x="4703" y="13779"/>
                    <a:pt x="5020" y="12623"/>
                    <a:pt x="5487" y="11551"/>
                  </a:cubicBezTo>
                  <a:lnTo>
                    <a:pt x="4002" y="10423"/>
                  </a:lnTo>
                  <a:lnTo>
                    <a:pt x="5061" y="8595"/>
                  </a:lnTo>
                  <a:lnTo>
                    <a:pt x="6780" y="9310"/>
                  </a:lnTo>
                  <a:cubicBezTo>
                    <a:pt x="7495" y="8347"/>
                    <a:pt x="8348" y="7508"/>
                    <a:pt x="9310" y="6793"/>
                  </a:cubicBezTo>
                  <a:lnTo>
                    <a:pt x="8581" y="5075"/>
                  </a:lnTo>
                  <a:lnTo>
                    <a:pt x="10410" y="4015"/>
                  </a:lnTo>
                  <a:lnTo>
                    <a:pt x="11538" y="5500"/>
                  </a:lnTo>
                  <a:cubicBezTo>
                    <a:pt x="12610" y="5033"/>
                    <a:pt x="13766" y="4717"/>
                    <a:pt x="14989" y="4580"/>
                  </a:cubicBezTo>
                  <a:lnTo>
                    <a:pt x="15223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5261" y="32562"/>
                    <a:pt x="32549" y="25274"/>
                    <a:pt x="32549" y="16281"/>
                  </a:cubicBezTo>
                  <a:cubicBezTo>
                    <a:pt x="32549" y="7288"/>
                    <a:pt x="25261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1" name="Google Shape;1361;p22"/>
            <p:cNvSpPr/>
            <p:nvPr/>
          </p:nvSpPr>
          <p:spPr>
            <a:xfrm>
              <a:off x="2249263" y="2900838"/>
              <a:ext cx="481675" cy="481675"/>
            </a:xfrm>
            <a:custGeom>
              <a:avLst/>
              <a:gdLst/>
              <a:ahLst/>
              <a:cxnLst/>
              <a:rect l="l" t="t" r="r" b="b"/>
              <a:pathLst>
                <a:path w="19267" h="19267" extrusionOk="0">
                  <a:moveTo>
                    <a:pt x="8884" y="1"/>
                  </a:moveTo>
                  <a:lnTo>
                    <a:pt x="8636" y="1913"/>
                  </a:lnTo>
                  <a:cubicBezTo>
                    <a:pt x="7936" y="1995"/>
                    <a:pt x="7261" y="2174"/>
                    <a:pt x="6629" y="2449"/>
                  </a:cubicBezTo>
                  <a:lnTo>
                    <a:pt x="5460" y="909"/>
                  </a:lnTo>
                  <a:lnTo>
                    <a:pt x="4168" y="1665"/>
                  </a:lnTo>
                  <a:lnTo>
                    <a:pt x="4910" y="3439"/>
                  </a:lnTo>
                  <a:cubicBezTo>
                    <a:pt x="4360" y="3866"/>
                    <a:pt x="3865" y="4361"/>
                    <a:pt x="3438" y="4911"/>
                  </a:cubicBezTo>
                  <a:lnTo>
                    <a:pt x="1665" y="4168"/>
                  </a:lnTo>
                  <a:lnTo>
                    <a:pt x="908" y="5461"/>
                  </a:lnTo>
                  <a:lnTo>
                    <a:pt x="2448" y="6629"/>
                  </a:lnTo>
                  <a:cubicBezTo>
                    <a:pt x="2173" y="7262"/>
                    <a:pt x="1995" y="7936"/>
                    <a:pt x="1913" y="8637"/>
                  </a:cubicBezTo>
                  <a:lnTo>
                    <a:pt x="1" y="8884"/>
                  </a:lnTo>
                  <a:lnTo>
                    <a:pt x="1" y="10384"/>
                  </a:lnTo>
                  <a:lnTo>
                    <a:pt x="1913" y="10617"/>
                  </a:lnTo>
                  <a:cubicBezTo>
                    <a:pt x="1995" y="11332"/>
                    <a:pt x="2173" y="12006"/>
                    <a:pt x="2448" y="12639"/>
                  </a:cubicBezTo>
                  <a:lnTo>
                    <a:pt x="908" y="13794"/>
                  </a:lnTo>
                  <a:lnTo>
                    <a:pt x="1665" y="15100"/>
                  </a:lnTo>
                  <a:lnTo>
                    <a:pt x="3438" y="14344"/>
                  </a:lnTo>
                  <a:cubicBezTo>
                    <a:pt x="3865" y="14907"/>
                    <a:pt x="4360" y="15402"/>
                    <a:pt x="4910" y="15829"/>
                  </a:cubicBezTo>
                  <a:lnTo>
                    <a:pt x="4168" y="17602"/>
                  </a:lnTo>
                  <a:lnTo>
                    <a:pt x="5460" y="18345"/>
                  </a:lnTo>
                  <a:lnTo>
                    <a:pt x="6629" y="16819"/>
                  </a:lnTo>
                  <a:cubicBezTo>
                    <a:pt x="7261" y="17080"/>
                    <a:pt x="7936" y="17259"/>
                    <a:pt x="8636" y="17355"/>
                  </a:cubicBezTo>
                  <a:lnTo>
                    <a:pt x="8884" y="19267"/>
                  </a:lnTo>
                  <a:lnTo>
                    <a:pt x="10383" y="19267"/>
                  </a:lnTo>
                  <a:lnTo>
                    <a:pt x="10617" y="17355"/>
                  </a:lnTo>
                  <a:cubicBezTo>
                    <a:pt x="11332" y="17259"/>
                    <a:pt x="12006" y="17080"/>
                    <a:pt x="12638" y="16819"/>
                  </a:cubicBezTo>
                  <a:lnTo>
                    <a:pt x="13794" y="18345"/>
                  </a:lnTo>
                  <a:lnTo>
                    <a:pt x="15099" y="17602"/>
                  </a:lnTo>
                  <a:lnTo>
                    <a:pt x="14344" y="15829"/>
                  </a:lnTo>
                  <a:cubicBezTo>
                    <a:pt x="14907" y="15402"/>
                    <a:pt x="15402" y="14907"/>
                    <a:pt x="15829" y="14344"/>
                  </a:cubicBezTo>
                  <a:lnTo>
                    <a:pt x="17602" y="15100"/>
                  </a:lnTo>
                  <a:lnTo>
                    <a:pt x="18345" y="13794"/>
                  </a:lnTo>
                  <a:lnTo>
                    <a:pt x="16819" y="12639"/>
                  </a:lnTo>
                  <a:cubicBezTo>
                    <a:pt x="17079" y="12006"/>
                    <a:pt x="17259" y="11332"/>
                    <a:pt x="17354" y="10617"/>
                  </a:cubicBezTo>
                  <a:lnTo>
                    <a:pt x="19266" y="10384"/>
                  </a:lnTo>
                  <a:lnTo>
                    <a:pt x="19266" y="8884"/>
                  </a:lnTo>
                  <a:lnTo>
                    <a:pt x="17354" y="8637"/>
                  </a:lnTo>
                  <a:cubicBezTo>
                    <a:pt x="17259" y="7936"/>
                    <a:pt x="17079" y="7262"/>
                    <a:pt x="16819" y="6629"/>
                  </a:cubicBezTo>
                  <a:lnTo>
                    <a:pt x="18345" y="5461"/>
                  </a:lnTo>
                  <a:lnTo>
                    <a:pt x="17602" y="4168"/>
                  </a:lnTo>
                  <a:lnTo>
                    <a:pt x="15829" y="4911"/>
                  </a:lnTo>
                  <a:cubicBezTo>
                    <a:pt x="15402" y="4361"/>
                    <a:pt x="14907" y="3866"/>
                    <a:pt x="14344" y="3439"/>
                  </a:cubicBezTo>
                  <a:lnTo>
                    <a:pt x="15099" y="1665"/>
                  </a:lnTo>
                  <a:lnTo>
                    <a:pt x="13794" y="909"/>
                  </a:lnTo>
                  <a:lnTo>
                    <a:pt x="12638" y="2449"/>
                  </a:lnTo>
                  <a:cubicBezTo>
                    <a:pt x="12006" y="2174"/>
                    <a:pt x="11332" y="1995"/>
                    <a:pt x="10617" y="1913"/>
                  </a:cubicBezTo>
                  <a:lnTo>
                    <a:pt x="103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2" name="Google Shape;1362;p22"/>
            <p:cNvSpPr/>
            <p:nvPr/>
          </p:nvSpPr>
          <p:spPr>
            <a:xfrm>
              <a:off x="2351038" y="2993663"/>
              <a:ext cx="277100" cy="277125"/>
            </a:xfrm>
            <a:custGeom>
              <a:avLst/>
              <a:gdLst/>
              <a:ahLst/>
              <a:cxnLst/>
              <a:rect l="l" t="t" r="r" b="b"/>
              <a:pathLst>
                <a:path w="11084" h="11085" extrusionOk="0">
                  <a:moveTo>
                    <a:pt x="5542" y="1"/>
                  </a:moveTo>
                  <a:cubicBezTo>
                    <a:pt x="2475" y="1"/>
                    <a:pt x="0" y="2490"/>
                    <a:pt x="0" y="5543"/>
                  </a:cubicBezTo>
                  <a:cubicBezTo>
                    <a:pt x="0" y="8609"/>
                    <a:pt x="2475" y="11084"/>
                    <a:pt x="5542" y="11084"/>
                  </a:cubicBezTo>
                  <a:cubicBezTo>
                    <a:pt x="8595" y="11084"/>
                    <a:pt x="11083" y="8609"/>
                    <a:pt x="11083" y="5543"/>
                  </a:cubicBezTo>
                  <a:cubicBezTo>
                    <a:pt x="11083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3" name="Google Shape;1363;p22"/>
            <p:cNvSpPr/>
            <p:nvPr/>
          </p:nvSpPr>
          <p:spPr>
            <a:xfrm>
              <a:off x="2364438" y="300708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2" y="1"/>
                    <a:pt x="1" y="2241"/>
                    <a:pt x="1" y="5006"/>
                  </a:cubicBezTo>
                  <a:cubicBezTo>
                    <a:pt x="1" y="7769"/>
                    <a:pt x="2242" y="10011"/>
                    <a:pt x="5006" y="10011"/>
                  </a:cubicBezTo>
                  <a:cubicBezTo>
                    <a:pt x="7770" y="10011"/>
                    <a:pt x="10012" y="7769"/>
                    <a:pt x="10012" y="5006"/>
                  </a:cubicBezTo>
                  <a:cubicBezTo>
                    <a:pt x="10012" y="2241"/>
                    <a:pt x="7770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64" name="Google Shape;1364;p22"/>
          <p:cNvGrpSpPr/>
          <p:nvPr/>
        </p:nvGrpSpPr>
        <p:grpSpPr>
          <a:xfrm rot="5400000" flipH="1">
            <a:off x="-36391" y="1786558"/>
            <a:ext cx="1387580" cy="187749"/>
            <a:chOff x="3541575" y="3743138"/>
            <a:chExt cx="518450" cy="70150"/>
          </a:xfrm>
        </p:grpSpPr>
        <p:sp>
          <p:nvSpPr>
            <p:cNvPr id="1365" name="Google Shape;1365;p22"/>
            <p:cNvSpPr/>
            <p:nvPr/>
          </p:nvSpPr>
          <p:spPr>
            <a:xfrm>
              <a:off x="366395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6" y="1"/>
                    <a:pt x="1" y="151"/>
                    <a:pt x="1" y="358"/>
                  </a:cubicBezTo>
                  <a:cubicBezTo>
                    <a:pt x="1" y="551"/>
                    <a:pt x="166" y="701"/>
                    <a:pt x="358" y="701"/>
                  </a:cubicBezTo>
                  <a:cubicBezTo>
                    <a:pt x="551" y="701"/>
                    <a:pt x="716" y="551"/>
                    <a:pt x="716" y="358"/>
                  </a:cubicBezTo>
                  <a:cubicBezTo>
                    <a:pt x="716" y="151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6" name="Google Shape;1366;p22"/>
            <p:cNvSpPr/>
            <p:nvPr/>
          </p:nvSpPr>
          <p:spPr>
            <a:xfrm>
              <a:off x="3720350" y="3768938"/>
              <a:ext cx="17550" cy="17550"/>
            </a:xfrm>
            <a:custGeom>
              <a:avLst/>
              <a:gdLst/>
              <a:ahLst/>
              <a:cxnLst/>
              <a:rect l="l" t="t" r="r" b="b"/>
              <a:pathLst>
                <a:path w="702" h="702" extrusionOk="0">
                  <a:moveTo>
                    <a:pt x="358" y="1"/>
                  </a:moveTo>
                  <a:cubicBezTo>
                    <a:pt x="152" y="1"/>
                    <a:pt x="0" y="151"/>
                    <a:pt x="0" y="358"/>
                  </a:cubicBezTo>
                  <a:cubicBezTo>
                    <a:pt x="0" y="551"/>
                    <a:pt x="152" y="701"/>
                    <a:pt x="358" y="701"/>
                  </a:cubicBezTo>
                  <a:cubicBezTo>
                    <a:pt x="550" y="701"/>
                    <a:pt x="702" y="551"/>
                    <a:pt x="702" y="358"/>
                  </a:cubicBezTo>
                  <a:cubicBezTo>
                    <a:pt x="702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7" name="Google Shape;1367;p22"/>
            <p:cNvSpPr/>
            <p:nvPr/>
          </p:nvSpPr>
          <p:spPr>
            <a:xfrm>
              <a:off x="377640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5" y="1"/>
                    <a:pt x="0" y="151"/>
                    <a:pt x="0" y="358"/>
                  </a:cubicBezTo>
                  <a:cubicBezTo>
                    <a:pt x="0" y="551"/>
                    <a:pt x="165" y="701"/>
                    <a:pt x="358" y="701"/>
                  </a:cubicBezTo>
                  <a:cubicBezTo>
                    <a:pt x="550" y="701"/>
                    <a:pt x="715" y="551"/>
                    <a:pt x="715" y="358"/>
                  </a:cubicBezTo>
                  <a:cubicBezTo>
                    <a:pt x="715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8" name="Google Shape;1368;p22"/>
            <p:cNvSpPr/>
            <p:nvPr/>
          </p:nvSpPr>
          <p:spPr>
            <a:xfrm>
              <a:off x="3832775" y="3768938"/>
              <a:ext cx="17525" cy="17550"/>
            </a:xfrm>
            <a:custGeom>
              <a:avLst/>
              <a:gdLst/>
              <a:ahLst/>
              <a:cxnLst/>
              <a:rect l="l" t="t" r="r" b="b"/>
              <a:pathLst>
                <a:path w="701" h="702" extrusionOk="0">
                  <a:moveTo>
                    <a:pt x="343" y="1"/>
                  </a:moveTo>
                  <a:cubicBezTo>
                    <a:pt x="151" y="1"/>
                    <a:pt x="0" y="151"/>
                    <a:pt x="0" y="358"/>
                  </a:cubicBezTo>
                  <a:cubicBezTo>
                    <a:pt x="0" y="551"/>
                    <a:pt x="151" y="701"/>
                    <a:pt x="343" y="701"/>
                  </a:cubicBezTo>
                  <a:cubicBezTo>
                    <a:pt x="550" y="701"/>
                    <a:pt x="701" y="551"/>
                    <a:pt x="701" y="358"/>
                  </a:cubicBezTo>
                  <a:cubicBezTo>
                    <a:pt x="701" y="151"/>
                    <a:pt x="550" y="1"/>
                    <a:pt x="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9" name="Google Shape;1369;p22"/>
            <p:cNvSpPr/>
            <p:nvPr/>
          </p:nvSpPr>
          <p:spPr>
            <a:xfrm>
              <a:off x="3541575" y="3743138"/>
              <a:ext cx="518450" cy="70150"/>
            </a:xfrm>
            <a:custGeom>
              <a:avLst/>
              <a:gdLst/>
              <a:ahLst/>
              <a:cxnLst/>
              <a:rect l="l" t="t" r="r" b="b"/>
              <a:pathLst>
                <a:path w="20738" h="2806" extrusionOk="0">
                  <a:moveTo>
                    <a:pt x="20504" y="235"/>
                  </a:moveTo>
                  <a:lnTo>
                    <a:pt x="20504" y="2558"/>
                  </a:lnTo>
                  <a:lnTo>
                    <a:pt x="235" y="2558"/>
                  </a:lnTo>
                  <a:lnTo>
                    <a:pt x="235" y="235"/>
                  </a:lnTo>
                  <a:close/>
                  <a:moveTo>
                    <a:pt x="1" y="1"/>
                  </a:moveTo>
                  <a:lnTo>
                    <a:pt x="1" y="2806"/>
                  </a:lnTo>
                  <a:lnTo>
                    <a:pt x="20737" y="2806"/>
                  </a:lnTo>
                  <a:lnTo>
                    <a:pt x="207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70" name="Google Shape;1370;p22"/>
          <p:cNvGrpSpPr/>
          <p:nvPr/>
        </p:nvGrpSpPr>
        <p:grpSpPr>
          <a:xfrm>
            <a:off x="158784" y="188650"/>
            <a:ext cx="1910984" cy="997997"/>
            <a:chOff x="2114900" y="3510863"/>
            <a:chExt cx="573800" cy="299675"/>
          </a:xfrm>
        </p:grpSpPr>
        <p:sp>
          <p:nvSpPr>
            <p:cNvPr id="1371" name="Google Shape;1371;p22"/>
            <p:cNvSpPr/>
            <p:nvPr/>
          </p:nvSpPr>
          <p:spPr>
            <a:xfrm>
              <a:off x="2114900" y="3762763"/>
              <a:ext cx="47825" cy="47775"/>
            </a:xfrm>
            <a:custGeom>
              <a:avLst/>
              <a:gdLst/>
              <a:ahLst/>
              <a:cxnLst/>
              <a:rect l="l" t="t" r="r" b="b"/>
              <a:pathLst>
                <a:path w="1913" h="1911" extrusionOk="0">
                  <a:moveTo>
                    <a:pt x="950" y="165"/>
                  </a:moveTo>
                  <a:cubicBezTo>
                    <a:pt x="1390" y="165"/>
                    <a:pt x="1748" y="523"/>
                    <a:pt x="1748" y="963"/>
                  </a:cubicBezTo>
                  <a:cubicBezTo>
                    <a:pt x="1748" y="1403"/>
                    <a:pt x="1390" y="1746"/>
                    <a:pt x="950" y="1746"/>
                  </a:cubicBezTo>
                  <a:cubicBezTo>
                    <a:pt x="523" y="1746"/>
                    <a:pt x="166" y="1403"/>
                    <a:pt x="166" y="963"/>
                  </a:cubicBezTo>
                  <a:cubicBezTo>
                    <a:pt x="166" y="523"/>
                    <a:pt x="523" y="165"/>
                    <a:pt x="950" y="165"/>
                  </a:cubicBezTo>
                  <a:close/>
                  <a:moveTo>
                    <a:pt x="950" y="0"/>
                  </a:moveTo>
                  <a:cubicBezTo>
                    <a:pt x="428" y="0"/>
                    <a:pt x="1" y="426"/>
                    <a:pt x="1" y="963"/>
                  </a:cubicBezTo>
                  <a:cubicBezTo>
                    <a:pt x="1" y="1485"/>
                    <a:pt x="428" y="1911"/>
                    <a:pt x="950" y="1911"/>
                  </a:cubicBezTo>
                  <a:cubicBezTo>
                    <a:pt x="1486" y="1911"/>
                    <a:pt x="1913" y="1485"/>
                    <a:pt x="1913" y="963"/>
                  </a:cubicBezTo>
                  <a:cubicBezTo>
                    <a:pt x="1913" y="426"/>
                    <a:pt x="1486" y="0"/>
                    <a:pt x="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2" name="Google Shape;1372;p22"/>
            <p:cNvSpPr/>
            <p:nvPr/>
          </p:nvSpPr>
          <p:spPr>
            <a:xfrm>
              <a:off x="2129700" y="3777888"/>
              <a:ext cx="18225" cy="17900"/>
            </a:xfrm>
            <a:custGeom>
              <a:avLst/>
              <a:gdLst/>
              <a:ahLst/>
              <a:cxnLst/>
              <a:rect l="l" t="t" r="r" b="b"/>
              <a:pathLst>
                <a:path w="729" h="716" extrusionOk="0">
                  <a:moveTo>
                    <a:pt x="358" y="0"/>
                  </a:moveTo>
                  <a:cubicBezTo>
                    <a:pt x="166" y="0"/>
                    <a:pt x="1" y="151"/>
                    <a:pt x="1" y="358"/>
                  </a:cubicBezTo>
                  <a:cubicBezTo>
                    <a:pt x="1" y="550"/>
                    <a:pt x="166" y="715"/>
                    <a:pt x="358" y="715"/>
                  </a:cubicBezTo>
                  <a:cubicBezTo>
                    <a:pt x="564" y="715"/>
                    <a:pt x="729" y="550"/>
                    <a:pt x="729" y="358"/>
                  </a:cubicBezTo>
                  <a:cubicBezTo>
                    <a:pt x="729" y="151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3" name="Google Shape;1373;p22"/>
            <p:cNvSpPr/>
            <p:nvPr/>
          </p:nvSpPr>
          <p:spPr>
            <a:xfrm>
              <a:off x="2136575" y="3524513"/>
              <a:ext cx="536650" cy="259575"/>
            </a:xfrm>
            <a:custGeom>
              <a:avLst/>
              <a:gdLst/>
              <a:ahLst/>
              <a:cxnLst/>
              <a:rect l="l" t="t" r="r" b="b"/>
              <a:pathLst>
                <a:path w="21466" h="10383" extrusionOk="0">
                  <a:moveTo>
                    <a:pt x="21355" y="0"/>
                  </a:moveTo>
                  <a:lnTo>
                    <a:pt x="16873" y="4057"/>
                  </a:lnTo>
                  <a:lnTo>
                    <a:pt x="1" y="4057"/>
                  </a:lnTo>
                  <a:lnTo>
                    <a:pt x="1" y="10383"/>
                  </a:lnTo>
                  <a:lnTo>
                    <a:pt x="179" y="10383"/>
                  </a:lnTo>
                  <a:lnTo>
                    <a:pt x="179" y="4222"/>
                  </a:lnTo>
                  <a:lnTo>
                    <a:pt x="16942" y="4222"/>
                  </a:lnTo>
                  <a:lnTo>
                    <a:pt x="21466" y="124"/>
                  </a:lnTo>
                  <a:lnTo>
                    <a:pt x="213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4" name="Google Shape;1374;p22"/>
            <p:cNvSpPr/>
            <p:nvPr/>
          </p:nvSpPr>
          <p:spPr>
            <a:xfrm>
              <a:off x="2653950" y="3510863"/>
              <a:ext cx="34750" cy="31400"/>
            </a:xfrm>
            <a:custGeom>
              <a:avLst/>
              <a:gdLst/>
              <a:ahLst/>
              <a:cxnLst/>
              <a:rect l="l" t="t" r="r" b="b"/>
              <a:pathLst>
                <a:path w="1390" h="1256" extrusionOk="0">
                  <a:moveTo>
                    <a:pt x="686" y="1"/>
                  </a:moveTo>
                  <a:cubicBezTo>
                    <a:pt x="538" y="1"/>
                    <a:pt x="390" y="53"/>
                    <a:pt x="275" y="161"/>
                  </a:cubicBezTo>
                  <a:cubicBezTo>
                    <a:pt x="15" y="395"/>
                    <a:pt x="0" y="794"/>
                    <a:pt x="235" y="1041"/>
                  </a:cubicBezTo>
                  <a:cubicBezTo>
                    <a:pt x="361" y="1183"/>
                    <a:pt x="532" y="1256"/>
                    <a:pt x="703" y="1256"/>
                  </a:cubicBezTo>
                  <a:cubicBezTo>
                    <a:pt x="849" y="1256"/>
                    <a:pt x="995" y="1203"/>
                    <a:pt x="1115" y="1096"/>
                  </a:cubicBezTo>
                  <a:cubicBezTo>
                    <a:pt x="1376" y="863"/>
                    <a:pt x="1390" y="464"/>
                    <a:pt x="1156" y="203"/>
                  </a:cubicBezTo>
                  <a:cubicBezTo>
                    <a:pt x="1031" y="70"/>
                    <a:pt x="858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5" name="Google Shape;1375;p22"/>
            <p:cNvSpPr/>
            <p:nvPr/>
          </p:nvSpPr>
          <p:spPr>
            <a:xfrm>
              <a:off x="2167175" y="3619388"/>
              <a:ext cx="18250" cy="17900"/>
            </a:xfrm>
            <a:custGeom>
              <a:avLst/>
              <a:gdLst/>
              <a:ahLst/>
              <a:cxnLst/>
              <a:rect l="l" t="t" r="r" b="b"/>
              <a:pathLst>
                <a:path w="730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29" y="565"/>
                    <a:pt x="729" y="358"/>
                  </a:cubicBezTo>
                  <a:cubicBezTo>
                    <a:pt x="729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6" name="Google Shape;1376;p22"/>
            <p:cNvSpPr/>
            <p:nvPr/>
          </p:nvSpPr>
          <p:spPr>
            <a:xfrm>
              <a:off x="2224225" y="3619388"/>
              <a:ext cx="18275" cy="17900"/>
            </a:xfrm>
            <a:custGeom>
              <a:avLst/>
              <a:gdLst/>
              <a:ahLst/>
              <a:cxnLst/>
              <a:rect l="l" t="t" r="r" b="b"/>
              <a:pathLst>
                <a:path w="731" h="716" extrusionOk="0">
                  <a:moveTo>
                    <a:pt x="373" y="0"/>
                  </a:moveTo>
                  <a:cubicBezTo>
                    <a:pt x="166" y="0"/>
                    <a:pt x="1" y="165"/>
                    <a:pt x="1" y="358"/>
                  </a:cubicBezTo>
                  <a:cubicBezTo>
                    <a:pt x="1" y="565"/>
                    <a:pt x="166" y="715"/>
                    <a:pt x="373" y="715"/>
                  </a:cubicBezTo>
                  <a:cubicBezTo>
                    <a:pt x="565" y="715"/>
                    <a:pt x="730" y="565"/>
                    <a:pt x="730" y="358"/>
                  </a:cubicBezTo>
                  <a:cubicBezTo>
                    <a:pt x="730" y="165"/>
                    <a:pt x="565" y="0"/>
                    <a:pt x="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7" name="Google Shape;1377;p22"/>
            <p:cNvSpPr/>
            <p:nvPr/>
          </p:nvSpPr>
          <p:spPr>
            <a:xfrm>
              <a:off x="2281650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51" y="0"/>
                    <a:pt x="1" y="165"/>
                    <a:pt x="1" y="358"/>
                  </a:cubicBezTo>
                  <a:cubicBezTo>
                    <a:pt x="1" y="565"/>
                    <a:pt x="151" y="715"/>
                    <a:pt x="358" y="715"/>
                  </a:cubicBezTo>
                  <a:cubicBezTo>
                    <a:pt x="551" y="715"/>
                    <a:pt x="716" y="565"/>
                    <a:pt x="716" y="358"/>
                  </a:cubicBezTo>
                  <a:cubicBezTo>
                    <a:pt x="716" y="165"/>
                    <a:pt x="551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8" name="Google Shape;1378;p22"/>
            <p:cNvSpPr/>
            <p:nvPr/>
          </p:nvSpPr>
          <p:spPr>
            <a:xfrm>
              <a:off x="2338725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15" y="565"/>
                    <a:pt x="715" y="358"/>
                  </a:cubicBezTo>
                  <a:cubicBezTo>
                    <a:pt x="715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79" name="Google Shape;1379;p22"/>
          <p:cNvGrpSpPr/>
          <p:nvPr/>
        </p:nvGrpSpPr>
        <p:grpSpPr>
          <a:xfrm rot="-5400000" flipH="1">
            <a:off x="230892" y="4567862"/>
            <a:ext cx="620189" cy="420529"/>
            <a:chOff x="1602350" y="3347138"/>
            <a:chExt cx="231725" cy="157125"/>
          </a:xfrm>
        </p:grpSpPr>
        <p:sp>
          <p:nvSpPr>
            <p:cNvPr id="1380" name="Google Shape;1380;p22"/>
            <p:cNvSpPr/>
            <p:nvPr/>
          </p:nvSpPr>
          <p:spPr>
            <a:xfrm>
              <a:off x="1753625" y="3424488"/>
              <a:ext cx="68075" cy="67725"/>
            </a:xfrm>
            <a:custGeom>
              <a:avLst/>
              <a:gdLst/>
              <a:ahLst/>
              <a:cxnLst/>
              <a:rect l="l" t="t" r="r" b="b"/>
              <a:pathLst>
                <a:path w="2723" h="2709" extrusionOk="0">
                  <a:moveTo>
                    <a:pt x="1375" y="233"/>
                  </a:moveTo>
                  <a:cubicBezTo>
                    <a:pt x="1678" y="248"/>
                    <a:pt x="1953" y="358"/>
                    <a:pt x="2158" y="578"/>
                  </a:cubicBezTo>
                  <a:cubicBezTo>
                    <a:pt x="2365" y="783"/>
                    <a:pt x="2475" y="1073"/>
                    <a:pt x="2475" y="1361"/>
                  </a:cubicBezTo>
                  <a:cubicBezTo>
                    <a:pt x="2475" y="1663"/>
                    <a:pt x="2351" y="1938"/>
                    <a:pt x="2131" y="2145"/>
                  </a:cubicBezTo>
                  <a:cubicBezTo>
                    <a:pt x="1925" y="2351"/>
                    <a:pt x="1636" y="2461"/>
                    <a:pt x="1348" y="2461"/>
                  </a:cubicBezTo>
                  <a:cubicBezTo>
                    <a:pt x="728" y="2461"/>
                    <a:pt x="233" y="1953"/>
                    <a:pt x="248" y="1333"/>
                  </a:cubicBezTo>
                  <a:cubicBezTo>
                    <a:pt x="261" y="728"/>
                    <a:pt x="756" y="233"/>
                    <a:pt x="1361" y="233"/>
                  </a:cubicBezTo>
                  <a:close/>
                  <a:moveTo>
                    <a:pt x="1375" y="0"/>
                  </a:moveTo>
                  <a:cubicBezTo>
                    <a:pt x="1018" y="0"/>
                    <a:pt x="673" y="123"/>
                    <a:pt x="413" y="385"/>
                  </a:cubicBezTo>
                  <a:cubicBezTo>
                    <a:pt x="151" y="633"/>
                    <a:pt x="13" y="976"/>
                    <a:pt x="0" y="1333"/>
                  </a:cubicBezTo>
                  <a:cubicBezTo>
                    <a:pt x="0" y="2076"/>
                    <a:pt x="591" y="2695"/>
                    <a:pt x="1348" y="2708"/>
                  </a:cubicBezTo>
                  <a:lnTo>
                    <a:pt x="1361" y="2708"/>
                  </a:lnTo>
                  <a:cubicBezTo>
                    <a:pt x="1718" y="2708"/>
                    <a:pt x="2048" y="2571"/>
                    <a:pt x="2310" y="2323"/>
                  </a:cubicBezTo>
                  <a:cubicBezTo>
                    <a:pt x="2558" y="2076"/>
                    <a:pt x="2709" y="1733"/>
                    <a:pt x="2709" y="1375"/>
                  </a:cubicBezTo>
                  <a:cubicBezTo>
                    <a:pt x="2723" y="1003"/>
                    <a:pt x="2585" y="673"/>
                    <a:pt x="2323" y="413"/>
                  </a:cubicBezTo>
                  <a:cubicBezTo>
                    <a:pt x="2076" y="151"/>
                    <a:pt x="1746" y="0"/>
                    <a:pt x="13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1" name="Google Shape;1381;p22"/>
            <p:cNvSpPr/>
            <p:nvPr/>
          </p:nvSpPr>
          <p:spPr>
            <a:xfrm>
              <a:off x="1781125" y="3451988"/>
              <a:ext cx="12725" cy="12725"/>
            </a:xfrm>
            <a:custGeom>
              <a:avLst/>
              <a:gdLst/>
              <a:ahLst/>
              <a:cxnLst/>
              <a:rect l="l" t="t" r="r" b="b"/>
              <a:pathLst>
                <a:path w="509" h="509" extrusionOk="0">
                  <a:moveTo>
                    <a:pt x="261" y="0"/>
                  </a:moveTo>
                  <a:cubicBezTo>
                    <a:pt x="123" y="0"/>
                    <a:pt x="13" y="110"/>
                    <a:pt x="13" y="248"/>
                  </a:cubicBezTo>
                  <a:cubicBezTo>
                    <a:pt x="0" y="385"/>
                    <a:pt x="123" y="508"/>
                    <a:pt x="261" y="508"/>
                  </a:cubicBezTo>
                  <a:cubicBezTo>
                    <a:pt x="398" y="508"/>
                    <a:pt x="508" y="398"/>
                    <a:pt x="508" y="261"/>
                  </a:cubicBezTo>
                  <a:cubicBezTo>
                    <a:pt x="508" y="110"/>
                    <a:pt x="398" y="0"/>
                    <a:pt x="2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2" name="Google Shape;1382;p22"/>
            <p:cNvSpPr/>
            <p:nvPr/>
          </p:nvSpPr>
          <p:spPr>
            <a:xfrm>
              <a:off x="1778375" y="3448863"/>
              <a:ext cx="18575" cy="18600"/>
            </a:xfrm>
            <a:custGeom>
              <a:avLst/>
              <a:gdLst/>
              <a:ahLst/>
              <a:cxnLst/>
              <a:rect l="l" t="t" r="r" b="b"/>
              <a:pathLst>
                <a:path w="743" h="744" extrusionOk="0">
                  <a:moveTo>
                    <a:pt x="371" y="248"/>
                  </a:moveTo>
                  <a:cubicBezTo>
                    <a:pt x="413" y="248"/>
                    <a:pt x="440" y="263"/>
                    <a:pt x="468" y="290"/>
                  </a:cubicBezTo>
                  <a:cubicBezTo>
                    <a:pt x="495" y="303"/>
                    <a:pt x="508" y="345"/>
                    <a:pt x="508" y="373"/>
                  </a:cubicBezTo>
                  <a:cubicBezTo>
                    <a:pt x="508" y="413"/>
                    <a:pt x="495" y="441"/>
                    <a:pt x="468" y="468"/>
                  </a:cubicBezTo>
                  <a:cubicBezTo>
                    <a:pt x="440" y="496"/>
                    <a:pt x="385" y="510"/>
                    <a:pt x="371" y="510"/>
                  </a:cubicBezTo>
                  <a:cubicBezTo>
                    <a:pt x="330" y="510"/>
                    <a:pt x="303" y="496"/>
                    <a:pt x="275" y="468"/>
                  </a:cubicBezTo>
                  <a:cubicBezTo>
                    <a:pt x="248" y="441"/>
                    <a:pt x="233" y="413"/>
                    <a:pt x="233" y="373"/>
                  </a:cubicBezTo>
                  <a:cubicBezTo>
                    <a:pt x="233" y="345"/>
                    <a:pt x="248" y="303"/>
                    <a:pt x="275" y="276"/>
                  </a:cubicBezTo>
                  <a:cubicBezTo>
                    <a:pt x="303" y="263"/>
                    <a:pt x="330" y="248"/>
                    <a:pt x="371" y="248"/>
                  </a:cubicBezTo>
                  <a:close/>
                  <a:moveTo>
                    <a:pt x="371" y="1"/>
                  </a:moveTo>
                  <a:cubicBezTo>
                    <a:pt x="275" y="1"/>
                    <a:pt x="178" y="43"/>
                    <a:pt x="110" y="111"/>
                  </a:cubicBezTo>
                  <a:cubicBezTo>
                    <a:pt x="41" y="180"/>
                    <a:pt x="0" y="276"/>
                    <a:pt x="0" y="373"/>
                  </a:cubicBezTo>
                  <a:cubicBezTo>
                    <a:pt x="0" y="468"/>
                    <a:pt x="28" y="565"/>
                    <a:pt x="110" y="633"/>
                  </a:cubicBezTo>
                  <a:cubicBezTo>
                    <a:pt x="178" y="703"/>
                    <a:pt x="261" y="743"/>
                    <a:pt x="371" y="743"/>
                  </a:cubicBezTo>
                  <a:cubicBezTo>
                    <a:pt x="468" y="743"/>
                    <a:pt x="563" y="716"/>
                    <a:pt x="633" y="648"/>
                  </a:cubicBezTo>
                  <a:cubicBezTo>
                    <a:pt x="701" y="578"/>
                    <a:pt x="743" y="483"/>
                    <a:pt x="743" y="386"/>
                  </a:cubicBezTo>
                  <a:cubicBezTo>
                    <a:pt x="743" y="276"/>
                    <a:pt x="701" y="193"/>
                    <a:pt x="633" y="111"/>
                  </a:cubicBezTo>
                  <a:cubicBezTo>
                    <a:pt x="563" y="43"/>
                    <a:pt x="481" y="1"/>
                    <a:pt x="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3" name="Google Shape;1383;p22"/>
            <p:cNvSpPr/>
            <p:nvPr/>
          </p:nvSpPr>
          <p:spPr>
            <a:xfrm>
              <a:off x="1741250" y="3412438"/>
              <a:ext cx="92825" cy="91825"/>
            </a:xfrm>
            <a:custGeom>
              <a:avLst/>
              <a:gdLst/>
              <a:ahLst/>
              <a:cxnLst/>
              <a:rect l="l" t="t" r="r" b="b"/>
              <a:pathLst>
                <a:path w="3713" h="3673" extrusionOk="0">
                  <a:moveTo>
                    <a:pt x="1883" y="234"/>
                  </a:moveTo>
                  <a:cubicBezTo>
                    <a:pt x="2310" y="248"/>
                    <a:pt x="2708" y="413"/>
                    <a:pt x="2998" y="715"/>
                  </a:cubicBezTo>
                  <a:cubicBezTo>
                    <a:pt x="3300" y="1032"/>
                    <a:pt x="3465" y="1430"/>
                    <a:pt x="3451" y="1857"/>
                  </a:cubicBezTo>
                  <a:cubicBezTo>
                    <a:pt x="3451" y="2283"/>
                    <a:pt x="3273" y="2682"/>
                    <a:pt x="2970" y="2985"/>
                  </a:cubicBezTo>
                  <a:cubicBezTo>
                    <a:pt x="2668" y="3273"/>
                    <a:pt x="2255" y="3425"/>
                    <a:pt x="1828" y="3438"/>
                  </a:cubicBezTo>
                  <a:cubicBezTo>
                    <a:pt x="1403" y="3425"/>
                    <a:pt x="1003" y="3260"/>
                    <a:pt x="715" y="2943"/>
                  </a:cubicBezTo>
                  <a:cubicBezTo>
                    <a:pt x="413" y="2640"/>
                    <a:pt x="248" y="2242"/>
                    <a:pt x="261" y="1815"/>
                  </a:cubicBezTo>
                  <a:cubicBezTo>
                    <a:pt x="275" y="935"/>
                    <a:pt x="990" y="234"/>
                    <a:pt x="1856" y="234"/>
                  </a:cubicBezTo>
                  <a:close/>
                  <a:moveTo>
                    <a:pt x="1856" y="0"/>
                  </a:moveTo>
                  <a:cubicBezTo>
                    <a:pt x="853" y="0"/>
                    <a:pt x="28" y="798"/>
                    <a:pt x="13" y="1815"/>
                  </a:cubicBezTo>
                  <a:cubicBezTo>
                    <a:pt x="0" y="2820"/>
                    <a:pt x="811" y="3658"/>
                    <a:pt x="1828" y="3672"/>
                  </a:cubicBezTo>
                  <a:lnTo>
                    <a:pt x="1856" y="3672"/>
                  </a:lnTo>
                  <a:cubicBezTo>
                    <a:pt x="2860" y="3672"/>
                    <a:pt x="3685" y="2860"/>
                    <a:pt x="3699" y="1857"/>
                  </a:cubicBezTo>
                  <a:cubicBezTo>
                    <a:pt x="3713" y="853"/>
                    <a:pt x="2888" y="14"/>
                    <a:pt x="1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4" name="Google Shape;1384;p22"/>
            <p:cNvSpPr/>
            <p:nvPr/>
          </p:nvSpPr>
          <p:spPr>
            <a:xfrm>
              <a:off x="1624675" y="3367063"/>
              <a:ext cx="162975" cy="94200"/>
            </a:xfrm>
            <a:custGeom>
              <a:avLst/>
              <a:gdLst/>
              <a:ahLst/>
              <a:cxnLst/>
              <a:rect l="l" t="t" r="r" b="b"/>
              <a:pathLst>
                <a:path w="6519" h="3768" extrusionOk="0">
                  <a:moveTo>
                    <a:pt x="193" y="0"/>
                  </a:moveTo>
                  <a:lnTo>
                    <a:pt x="1" y="138"/>
                  </a:lnTo>
                  <a:lnTo>
                    <a:pt x="2628" y="3713"/>
                  </a:lnTo>
                  <a:lnTo>
                    <a:pt x="6519" y="3768"/>
                  </a:lnTo>
                  <a:lnTo>
                    <a:pt x="6519" y="3535"/>
                  </a:lnTo>
                  <a:lnTo>
                    <a:pt x="2751" y="3480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5" name="Google Shape;1385;p22"/>
            <p:cNvSpPr/>
            <p:nvPr/>
          </p:nvSpPr>
          <p:spPr>
            <a:xfrm>
              <a:off x="1602350" y="3347138"/>
              <a:ext cx="50900" cy="45100"/>
            </a:xfrm>
            <a:custGeom>
              <a:avLst/>
              <a:gdLst/>
              <a:ahLst/>
              <a:cxnLst/>
              <a:rect l="l" t="t" r="r" b="b"/>
              <a:pathLst>
                <a:path w="2036" h="1804" extrusionOk="0">
                  <a:moveTo>
                    <a:pt x="1020" y="1"/>
                  </a:moveTo>
                  <a:cubicBezTo>
                    <a:pt x="835" y="1"/>
                    <a:pt x="646" y="58"/>
                    <a:pt x="481" y="179"/>
                  </a:cubicBezTo>
                  <a:cubicBezTo>
                    <a:pt x="83" y="467"/>
                    <a:pt x="1" y="1031"/>
                    <a:pt x="289" y="1430"/>
                  </a:cubicBezTo>
                  <a:cubicBezTo>
                    <a:pt x="469" y="1675"/>
                    <a:pt x="742" y="1804"/>
                    <a:pt x="1017" y="1804"/>
                  </a:cubicBezTo>
                  <a:cubicBezTo>
                    <a:pt x="1205" y="1804"/>
                    <a:pt x="1393" y="1744"/>
                    <a:pt x="1554" y="1622"/>
                  </a:cubicBezTo>
                  <a:cubicBezTo>
                    <a:pt x="1953" y="1334"/>
                    <a:pt x="2036" y="770"/>
                    <a:pt x="1747" y="371"/>
                  </a:cubicBezTo>
                  <a:cubicBezTo>
                    <a:pt x="1573" y="131"/>
                    <a:pt x="1300" y="1"/>
                    <a:pt x="10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86" name="Google Shape;1386;p22"/>
          <p:cNvGrpSpPr/>
          <p:nvPr/>
        </p:nvGrpSpPr>
        <p:grpSpPr>
          <a:xfrm rot="10800000">
            <a:off x="8549464" y="6533373"/>
            <a:ext cx="2679000" cy="420339"/>
            <a:chOff x="1202525" y="4995863"/>
            <a:chExt cx="1242425" cy="194950"/>
          </a:xfrm>
        </p:grpSpPr>
        <p:sp>
          <p:nvSpPr>
            <p:cNvPr id="1387" name="Google Shape;1387;p22"/>
            <p:cNvSpPr/>
            <p:nvPr/>
          </p:nvSpPr>
          <p:spPr>
            <a:xfrm>
              <a:off x="1202525" y="4995863"/>
              <a:ext cx="921350" cy="139950"/>
            </a:xfrm>
            <a:custGeom>
              <a:avLst/>
              <a:gdLst/>
              <a:ahLst/>
              <a:cxnLst/>
              <a:rect l="l" t="t" r="r" b="b"/>
              <a:pathLst>
                <a:path w="36854" h="5598" extrusionOk="0">
                  <a:moveTo>
                    <a:pt x="208" y="0"/>
                  </a:moveTo>
                  <a:lnTo>
                    <a:pt x="1" y="138"/>
                  </a:lnTo>
                  <a:lnTo>
                    <a:pt x="3741" y="5543"/>
                  </a:lnTo>
                  <a:lnTo>
                    <a:pt x="3768" y="5598"/>
                  </a:lnTo>
                  <a:lnTo>
                    <a:pt x="36853" y="5598"/>
                  </a:lnTo>
                  <a:lnTo>
                    <a:pt x="36853" y="5363"/>
                  </a:lnTo>
                  <a:lnTo>
                    <a:pt x="3906" y="5363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8" name="Google Shape;1388;p22"/>
            <p:cNvSpPr/>
            <p:nvPr/>
          </p:nvSpPr>
          <p:spPr>
            <a:xfrm>
              <a:off x="23610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73" y="234"/>
                  </a:moveTo>
                  <a:lnTo>
                    <a:pt x="2173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1" y="0"/>
                  </a:moveTo>
                  <a:lnTo>
                    <a:pt x="1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9" name="Google Shape;1389;p22"/>
            <p:cNvSpPr/>
            <p:nvPr/>
          </p:nvSpPr>
          <p:spPr>
            <a:xfrm>
              <a:off x="2279925" y="5074938"/>
              <a:ext cx="60875" cy="115875"/>
            </a:xfrm>
            <a:custGeom>
              <a:avLst/>
              <a:gdLst/>
              <a:ahLst/>
              <a:cxnLst/>
              <a:rect l="l" t="t" r="r" b="b"/>
              <a:pathLst>
                <a:path w="2435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35" y="4635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0" name="Google Shape;1390;p22"/>
            <p:cNvSpPr/>
            <p:nvPr/>
          </p:nvSpPr>
          <p:spPr>
            <a:xfrm>
              <a:off x="21991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6" y="234"/>
                  </a:moveTo>
                  <a:lnTo>
                    <a:pt x="2186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1" name="Google Shape;1391;p22"/>
            <p:cNvSpPr/>
            <p:nvPr/>
          </p:nvSpPr>
          <p:spPr>
            <a:xfrm>
              <a:off x="21183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2" name="Google Shape;1392;p22"/>
            <p:cNvSpPr/>
            <p:nvPr/>
          </p:nvSpPr>
          <p:spPr>
            <a:xfrm>
              <a:off x="24184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3" name="Google Shape;1393;p22"/>
            <p:cNvSpPr/>
            <p:nvPr/>
          </p:nvSpPr>
          <p:spPr>
            <a:xfrm>
              <a:off x="2337675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4" name="Google Shape;1394;p22"/>
            <p:cNvSpPr/>
            <p:nvPr/>
          </p:nvSpPr>
          <p:spPr>
            <a:xfrm>
              <a:off x="2256900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5" name="Google Shape;1395;p22"/>
            <p:cNvSpPr/>
            <p:nvPr/>
          </p:nvSpPr>
          <p:spPr>
            <a:xfrm>
              <a:off x="21757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0" y="0"/>
                  </a:moveTo>
                  <a:lnTo>
                    <a:pt x="0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96" name="Google Shape;1396;p22"/>
          <p:cNvGrpSpPr/>
          <p:nvPr/>
        </p:nvGrpSpPr>
        <p:grpSpPr>
          <a:xfrm rot="-5400000" flipH="1">
            <a:off x="9066109" y="1185482"/>
            <a:ext cx="5456176" cy="392025"/>
            <a:chOff x="3477300" y="4642138"/>
            <a:chExt cx="2038625" cy="146475"/>
          </a:xfrm>
        </p:grpSpPr>
        <p:sp>
          <p:nvSpPr>
            <p:cNvPr id="1397" name="Google Shape;1397;p22"/>
            <p:cNvSpPr/>
            <p:nvPr/>
          </p:nvSpPr>
          <p:spPr>
            <a:xfrm>
              <a:off x="3477300" y="4642138"/>
              <a:ext cx="2038625" cy="146475"/>
            </a:xfrm>
            <a:custGeom>
              <a:avLst/>
              <a:gdLst/>
              <a:ahLst/>
              <a:cxnLst/>
              <a:rect l="l" t="t" r="r" b="b"/>
              <a:pathLst>
                <a:path w="81545" h="5859" extrusionOk="0">
                  <a:moveTo>
                    <a:pt x="81365" y="178"/>
                  </a:moveTo>
                  <a:lnTo>
                    <a:pt x="81365" y="5679"/>
                  </a:lnTo>
                  <a:lnTo>
                    <a:pt x="166" y="5679"/>
                  </a:lnTo>
                  <a:lnTo>
                    <a:pt x="166" y="178"/>
                  </a:lnTo>
                  <a:close/>
                  <a:moveTo>
                    <a:pt x="1" y="0"/>
                  </a:moveTo>
                  <a:lnTo>
                    <a:pt x="1" y="5858"/>
                  </a:lnTo>
                  <a:lnTo>
                    <a:pt x="81544" y="5858"/>
                  </a:lnTo>
                  <a:lnTo>
                    <a:pt x="815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8" name="Google Shape;1398;p22"/>
            <p:cNvSpPr/>
            <p:nvPr/>
          </p:nvSpPr>
          <p:spPr>
            <a:xfrm>
              <a:off x="5368750" y="4688513"/>
              <a:ext cx="53975" cy="53675"/>
            </a:xfrm>
            <a:custGeom>
              <a:avLst/>
              <a:gdLst/>
              <a:ahLst/>
              <a:cxnLst/>
              <a:rect l="l" t="t" r="r" b="b"/>
              <a:pathLst>
                <a:path w="2159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48" y="1913"/>
                  </a:lnTo>
                  <a:lnTo>
                    <a:pt x="248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59" y="2146"/>
                  </a:lnTo>
                  <a:lnTo>
                    <a:pt x="21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9" name="Google Shape;1399;p22"/>
            <p:cNvSpPr/>
            <p:nvPr/>
          </p:nvSpPr>
          <p:spPr>
            <a:xfrm>
              <a:off x="5297925" y="4688513"/>
              <a:ext cx="53675" cy="53675"/>
            </a:xfrm>
            <a:custGeom>
              <a:avLst/>
              <a:gdLst/>
              <a:ahLst/>
              <a:cxnLst/>
              <a:rect l="l" t="t" r="r" b="b"/>
              <a:pathLst>
                <a:path w="2147" h="2147" extrusionOk="0">
                  <a:moveTo>
                    <a:pt x="1912" y="235"/>
                  </a:moveTo>
                  <a:lnTo>
                    <a:pt x="1912" y="1913"/>
                  </a:lnTo>
                  <a:lnTo>
                    <a:pt x="248" y="1913"/>
                  </a:lnTo>
                  <a:lnTo>
                    <a:pt x="248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0" name="Google Shape;1400;p22"/>
            <p:cNvSpPr/>
            <p:nvPr/>
          </p:nvSpPr>
          <p:spPr>
            <a:xfrm>
              <a:off x="5227125" y="4688513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33" y="1913"/>
                  </a:lnTo>
                  <a:lnTo>
                    <a:pt x="233" y="235"/>
                  </a:lnTo>
                  <a:close/>
                  <a:moveTo>
                    <a:pt x="0" y="1"/>
                  </a:moveTo>
                  <a:lnTo>
                    <a:pt x="0" y="2146"/>
                  </a:lnTo>
                  <a:lnTo>
                    <a:pt x="2145" y="2146"/>
                  </a:lnTo>
                  <a:lnTo>
                    <a:pt x="214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1" name="Google Shape;1401;p22"/>
            <p:cNvSpPr/>
            <p:nvPr/>
          </p:nvSpPr>
          <p:spPr>
            <a:xfrm>
              <a:off x="5156300" y="4688513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34" y="1913"/>
                  </a:lnTo>
                  <a:lnTo>
                    <a:pt x="234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2" name="Google Shape;1402;p22"/>
            <p:cNvSpPr/>
            <p:nvPr/>
          </p:nvSpPr>
          <p:spPr>
            <a:xfrm>
              <a:off x="5348825" y="4712263"/>
              <a:ext cx="23025" cy="6200"/>
            </a:xfrm>
            <a:custGeom>
              <a:avLst/>
              <a:gdLst/>
              <a:ahLst/>
              <a:cxnLst/>
              <a:rect l="l" t="t" r="r" b="b"/>
              <a:pathLst>
                <a:path w="921" h="248" extrusionOk="0">
                  <a:moveTo>
                    <a:pt x="0" y="0"/>
                  </a:moveTo>
                  <a:lnTo>
                    <a:pt x="0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3" name="Google Shape;1403;p22"/>
            <p:cNvSpPr/>
            <p:nvPr/>
          </p:nvSpPr>
          <p:spPr>
            <a:xfrm>
              <a:off x="5278000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0" y="0"/>
                  </a:moveTo>
                  <a:lnTo>
                    <a:pt x="0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4" name="Google Shape;1404;p22"/>
            <p:cNvSpPr/>
            <p:nvPr/>
          </p:nvSpPr>
          <p:spPr>
            <a:xfrm>
              <a:off x="5207175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5" name="Google Shape;1405;p22"/>
            <p:cNvSpPr/>
            <p:nvPr/>
          </p:nvSpPr>
          <p:spPr>
            <a:xfrm>
              <a:off x="5136350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2" y="248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6" name="Google Shape;1406;p22"/>
            <p:cNvSpPr/>
            <p:nvPr/>
          </p:nvSpPr>
          <p:spPr>
            <a:xfrm>
              <a:off x="5417200" y="4712263"/>
              <a:ext cx="23075" cy="6200"/>
            </a:xfrm>
            <a:custGeom>
              <a:avLst/>
              <a:gdLst/>
              <a:ahLst/>
              <a:cxnLst/>
              <a:rect l="l" t="t" r="r" b="b"/>
              <a:pathLst>
                <a:path w="923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3" y="248"/>
                  </a:lnTo>
                  <a:lnTo>
                    <a:pt x="9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07" name="Google Shape;1407;p22"/>
          <p:cNvGrpSpPr/>
          <p:nvPr/>
        </p:nvGrpSpPr>
        <p:grpSpPr>
          <a:xfrm rot="5400000" flipH="1">
            <a:off x="10717307" y="-24466"/>
            <a:ext cx="164732" cy="857585"/>
            <a:chOff x="3366950" y="1150738"/>
            <a:chExt cx="61550" cy="320425"/>
          </a:xfrm>
        </p:grpSpPr>
        <p:sp>
          <p:nvSpPr>
            <p:cNvPr id="1408" name="Google Shape;1408;p22"/>
            <p:cNvSpPr/>
            <p:nvPr/>
          </p:nvSpPr>
          <p:spPr>
            <a:xfrm>
              <a:off x="3366950" y="1150738"/>
              <a:ext cx="61550" cy="320425"/>
            </a:xfrm>
            <a:custGeom>
              <a:avLst/>
              <a:gdLst/>
              <a:ahLst/>
              <a:cxnLst/>
              <a:rect l="l" t="t" r="r" b="b"/>
              <a:pathLst>
                <a:path w="2462" h="12817" extrusionOk="0">
                  <a:moveTo>
                    <a:pt x="0" y="1"/>
                  </a:moveTo>
                  <a:lnTo>
                    <a:pt x="0" y="12817"/>
                  </a:lnTo>
                  <a:lnTo>
                    <a:pt x="2462" y="12817"/>
                  </a:lnTo>
                  <a:lnTo>
                    <a:pt x="2462" y="1156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9" name="Google Shape;1409;p22"/>
            <p:cNvSpPr/>
            <p:nvPr/>
          </p:nvSpPr>
          <p:spPr>
            <a:xfrm>
              <a:off x="3382425" y="1294088"/>
              <a:ext cx="22350" cy="22375"/>
            </a:xfrm>
            <a:custGeom>
              <a:avLst/>
              <a:gdLst/>
              <a:ahLst/>
              <a:cxnLst/>
              <a:rect l="l" t="t" r="r" b="b"/>
              <a:pathLst>
                <a:path w="894" h="895" extrusionOk="0">
                  <a:moveTo>
                    <a:pt x="454" y="0"/>
                  </a:moveTo>
                  <a:cubicBezTo>
                    <a:pt x="206" y="0"/>
                    <a:pt x="0" y="193"/>
                    <a:pt x="0" y="440"/>
                  </a:cubicBezTo>
                  <a:cubicBezTo>
                    <a:pt x="0" y="688"/>
                    <a:pt x="206" y="895"/>
                    <a:pt x="454" y="895"/>
                  </a:cubicBezTo>
                  <a:cubicBezTo>
                    <a:pt x="701" y="895"/>
                    <a:pt x="894" y="688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0" name="Google Shape;1410;p22"/>
            <p:cNvSpPr/>
            <p:nvPr/>
          </p:nvSpPr>
          <p:spPr>
            <a:xfrm>
              <a:off x="3382425" y="126076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0" y="206"/>
                    <a:pt x="0" y="453"/>
                  </a:cubicBezTo>
                  <a:cubicBezTo>
                    <a:pt x="0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53"/>
                  </a:cubicBezTo>
                  <a:cubicBezTo>
                    <a:pt x="894" y="206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1" name="Google Shape;1411;p22"/>
            <p:cNvSpPr/>
            <p:nvPr/>
          </p:nvSpPr>
          <p:spPr>
            <a:xfrm>
              <a:off x="3382425" y="122776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0" y="193"/>
                    <a:pt x="0" y="440"/>
                  </a:cubicBezTo>
                  <a:cubicBezTo>
                    <a:pt x="0" y="688"/>
                    <a:pt x="206" y="893"/>
                    <a:pt x="454" y="893"/>
                  </a:cubicBezTo>
                  <a:cubicBezTo>
                    <a:pt x="701" y="893"/>
                    <a:pt x="894" y="688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12" name="Google Shape;1412;p22"/>
          <p:cNvGrpSpPr/>
          <p:nvPr/>
        </p:nvGrpSpPr>
        <p:grpSpPr>
          <a:xfrm rot="10800000" flipH="1">
            <a:off x="11666192" y="6334543"/>
            <a:ext cx="144525" cy="438060"/>
            <a:chOff x="5423225" y="-1148250"/>
            <a:chExt cx="54000" cy="163675"/>
          </a:xfrm>
        </p:grpSpPr>
        <p:sp>
          <p:nvSpPr>
            <p:cNvPr id="1413" name="Google Shape;1413;p22"/>
            <p:cNvSpPr/>
            <p:nvPr/>
          </p:nvSpPr>
          <p:spPr>
            <a:xfrm>
              <a:off x="5423225" y="-1130375"/>
              <a:ext cx="54000" cy="54025"/>
            </a:xfrm>
            <a:custGeom>
              <a:avLst/>
              <a:gdLst/>
              <a:ahLst/>
              <a:cxnLst/>
              <a:rect l="l" t="t" r="r" b="b"/>
              <a:pathLst>
                <a:path w="2160" h="2161" extrusionOk="0">
                  <a:moveTo>
                    <a:pt x="1926" y="235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35"/>
                  </a:lnTo>
                  <a:close/>
                  <a:moveTo>
                    <a:pt x="0" y="1"/>
                  </a:moveTo>
                  <a:lnTo>
                    <a:pt x="0" y="2160"/>
                  </a:lnTo>
                  <a:lnTo>
                    <a:pt x="2160" y="2160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4" name="Google Shape;1414;p22"/>
            <p:cNvSpPr/>
            <p:nvPr/>
          </p:nvSpPr>
          <p:spPr>
            <a:xfrm>
              <a:off x="5423225" y="-1059200"/>
              <a:ext cx="54000" cy="54350"/>
            </a:xfrm>
            <a:custGeom>
              <a:avLst/>
              <a:gdLst/>
              <a:ahLst/>
              <a:cxnLst/>
              <a:rect l="l" t="t" r="r" b="b"/>
              <a:pathLst>
                <a:path w="2160" h="2174" extrusionOk="0">
                  <a:moveTo>
                    <a:pt x="1926" y="248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48"/>
                  </a:lnTo>
                  <a:close/>
                  <a:moveTo>
                    <a:pt x="0" y="1"/>
                  </a:moveTo>
                  <a:lnTo>
                    <a:pt x="0" y="2173"/>
                  </a:lnTo>
                  <a:lnTo>
                    <a:pt x="2160" y="2173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5" name="Google Shape;1415;p22"/>
            <p:cNvSpPr/>
            <p:nvPr/>
          </p:nvSpPr>
          <p:spPr>
            <a:xfrm>
              <a:off x="5447300" y="-1079500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1"/>
                  </a:moveTo>
                  <a:lnTo>
                    <a:pt x="0" y="936"/>
                  </a:lnTo>
                  <a:lnTo>
                    <a:pt x="234" y="936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6" name="Google Shape;1416;p22"/>
            <p:cNvSpPr/>
            <p:nvPr/>
          </p:nvSpPr>
          <p:spPr>
            <a:xfrm>
              <a:off x="5447300" y="-1007975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0"/>
                  </a:moveTo>
                  <a:lnTo>
                    <a:pt x="0" y="935"/>
                  </a:lnTo>
                  <a:lnTo>
                    <a:pt x="234" y="935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7" name="Google Shape;1417;p22"/>
            <p:cNvSpPr/>
            <p:nvPr/>
          </p:nvSpPr>
          <p:spPr>
            <a:xfrm>
              <a:off x="5447300" y="-1148250"/>
              <a:ext cx="5875" cy="23075"/>
            </a:xfrm>
            <a:custGeom>
              <a:avLst/>
              <a:gdLst/>
              <a:ahLst/>
              <a:cxnLst/>
              <a:rect l="l" t="t" r="r" b="b"/>
              <a:pathLst>
                <a:path w="235" h="923" extrusionOk="0">
                  <a:moveTo>
                    <a:pt x="0" y="1"/>
                  </a:moveTo>
                  <a:lnTo>
                    <a:pt x="0" y="923"/>
                  </a:lnTo>
                  <a:lnTo>
                    <a:pt x="234" y="923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18" name="Google Shape;1418;p22"/>
          <p:cNvGrpSpPr/>
          <p:nvPr/>
        </p:nvGrpSpPr>
        <p:grpSpPr>
          <a:xfrm rot="5400000">
            <a:off x="1535227" y="6294905"/>
            <a:ext cx="61691" cy="646819"/>
            <a:chOff x="266100" y="1388638"/>
            <a:chExt cx="23050" cy="241675"/>
          </a:xfrm>
        </p:grpSpPr>
        <p:sp>
          <p:nvSpPr>
            <p:cNvPr id="1419" name="Google Shape;1419;p22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0" name="Google Shape;1420;p22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1" name="Google Shape;1421;p22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2" name="Google Shape;1422;p22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23" name="Google Shape;1423;p22"/>
          <p:cNvGrpSpPr/>
          <p:nvPr/>
        </p:nvGrpSpPr>
        <p:grpSpPr>
          <a:xfrm rot="5400000" flipH="1">
            <a:off x="6008371" y="-435706"/>
            <a:ext cx="164736" cy="1680041"/>
            <a:chOff x="5452275" y="965113"/>
            <a:chExt cx="72575" cy="740150"/>
          </a:xfrm>
        </p:grpSpPr>
        <p:sp>
          <p:nvSpPr>
            <p:cNvPr id="1424" name="Google Shape;1424;p22"/>
            <p:cNvSpPr/>
            <p:nvPr/>
          </p:nvSpPr>
          <p:spPr>
            <a:xfrm>
              <a:off x="5518975" y="965113"/>
              <a:ext cx="5875" cy="673450"/>
            </a:xfrm>
            <a:custGeom>
              <a:avLst/>
              <a:gdLst/>
              <a:ahLst/>
              <a:cxnLst/>
              <a:rect l="l" t="t" r="r" b="b"/>
              <a:pathLst>
                <a:path w="235" h="26938" extrusionOk="0">
                  <a:moveTo>
                    <a:pt x="0" y="0"/>
                  </a:moveTo>
                  <a:lnTo>
                    <a:pt x="0" y="26938"/>
                  </a:lnTo>
                  <a:lnTo>
                    <a:pt x="235" y="26938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5" name="Google Shape;1425;p22"/>
            <p:cNvSpPr/>
            <p:nvPr/>
          </p:nvSpPr>
          <p:spPr>
            <a:xfrm>
              <a:off x="5452275" y="1031788"/>
              <a:ext cx="5875" cy="673475"/>
            </a:xfrm>
            <a:custGeom>
              <a:avLst/>
              <a:gdLst/>
              <a:ahLst/>
              <a:cxnLst/>
              <a:rect l="l" t="t" r="r" b="b"/>
              <a:pathLst>
                <a:path w="235" h="26939" extrusionOk="0">
                  <a:moveTo>
                    <a:pt x="1" y="1"/>
                  </a:moveTo>
                  <a:lnTo>
                    <a:pt x="1" y="26939"/>
                  </a:lnTo>
                  <a:lnTo>
                    <a:pt x="235" y="26939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522349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2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28" name="Google Shape;1428;p23"/>
          <p:cNvSpPr txBox="1">
            <a:spLocks noGrp="1"/>
          </p:cNvSpPr>
          <p:nvPr>
            <p:ph type="subTitle" idx="1"/>
          </p:nvPr>
        </p:nvSpPr>
        <p:spPr>
          <a:xfrm>
            <a:off x="3666000" y="4697667"/>
            <a:ext cx="5866800" cy="9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9" name="Google Shape;1429;p23"/>
          <p:cNvSpPr txBox="1">
            <a:spLocks noGrp="1"/>
          </p:cNvSpPr>
          <p:nvPr>
            <p:ph type="subTitle" idx="2"/>
          </p:nvPr>
        </p:nvSpPr>
        <p:spPr>
          <a:xfrm>
            <a:off x="3666000" y="2714925"/>
            <a:ext cx="5866800" cy="9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0" name="Google Shape;1430;p23"/>
          <p:cNvSpPr txBox="1">
            <a:spLocks noGrp="1"/>
          </p:cNvSpPr>
          <p:nvPr>
            <p:ph type="subTitle" idx="3"/>
          </p:nvPr>
        </p:nvSpPr>
        <p:spPr>
          <a:xfrm>
            <a:off x="3666000" y="2064767"/>
            <a:ext cx="58668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31" name="Google Shape;1431;p23"/>
          <p:cNvSpPr txBox="1">
            <a:spLocks noGrp="1"/>
          </p:cNvSpPr>
          <p:nvPr>
            <p:ph type="subTitle" idx="4"/>
          </p:nvPr>
        </p:nvSpPr>
        <p:spPr>
          <a:xfrm>
            <a:off x="3666007" y="4047400"/>
            <a:ext cx="58668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432" name="Google Shape;1432;p23"/>
          <p:cNvGrpSpPr/>
          <p:nvPr/>
        </p:nvGrpSpPr>
        <p:grpSpPr>
          <a:xfrm>
            <a:off x="7205950" y="5511170"/>
            <a:ext cx="4806519" cy="1051780"/>
            <a:chOff x="1858125" y="4081513"/>
            <a:chExt cx="1482700" cy="324450"/>
          </a:xfrm>
        </p:grpSpPr>
        <p:sp>
          <p:nvSpPr>
            <p:cNvPr id="1433" name="Google Shape;1433;p23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4" name="Google Shape;1434;p23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5" name="Google Shape;1435;p23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6" name="Google Shape;1436;p23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7" name="Google Shape;1437;p23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8" name="Google Shape;1438;p23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9" name="Google Shape;1439;p23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40" name="Google Shape;1440;p23"/>
          <p:cNvGrpSpPr/>
          <p:nvPr/>
        </p:nvGrpSpPr>
        <p:grpSpPr>
          <a:xfrm>
            <a:off x="11693819" y="3095564"/>
            <a:ext cx="157101" cy="1602277"/>
            <a:chOff x="5452275" y="965113"/>
            <a:chExt cx="72575" cy="740150"/>
          </a:xfrm>
        </p:grpSpPr>
        <p:sp>
          <p:nvSpPr>
            <p:cNvPr id="1441" name="Google Shape;1441;p23"/>
            <p:cNvSpPr/>
            <p:nvPr/>
          </p:nvSpPr>
          <p:spPr>
            <a:xfrm>
              <a:off x="5518975" y="965113"/>
              <a:ext cx="5875" cy="673450"/>
            </a:xfrm>
            <a:custGeom>
              <a:avLst/>
              <a:gdLst/>
              <a:ahLst/>
              <a:cxnLst/>
              <a:rect l="l" t="t" r="r" b="b"/>
              <a:pathLst>
                <a:path w="235" h="26938" extrusionOk="0">
                  <a:moveTo>
                    <a:pt x="0" y="0"/>
                  </a:moveTo>
                  <a:lnTo>
                    <a:pt x="0" y="26938"/>
                  </a:lnTo>
                  <a:lnTo>
                    <a:pt x="235" y="26938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2" name="Google Shape;1442;p23"/>
            <p:cNvSpPr/>
            <p:nvPr/>
          </p:nvSpPr>
          <p:spPr>
            <a:xfrm>
              <a:off x="5452275" y="1031788"/>
              <a:ext cx="5875" cy="673475"/>
            </a:xfrm>
            <a:custGeom>
              <a:avLst/>
              <a:gdLst/>
              <a:ahLst/>
              <a:cxnLst/>
              <a:rect l="l" t="t" r="r" b="b"/>
              <a:pathLst>
                <a:path w="235" h="26939" extrusionOk="0">
                  <a:moveTo>
                    <a:pt x="1" y="1"/>
                  </a:moveTo>
                  <a:lnTo>
                    <a:pt x="1" y="26939"/>
                  </a:lnTo>
                  <a:lnTo>
                    <a:pt x="235" y="26939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43" name="Google Shape;1443;p23"/>
          <p:cNvGrpSpPr/>
          <p:nvPr/>
        </p:nvGrpSpPr>
        <p:grpSpPr>
          <a:xfrm rot="10800000">
            <a:off x="182990" y="4887138"/>
            <a:ext cx="659323" cy="1777308"/>
            <a:chOff x="2641575" y="875188"/>
            <a:chExt cx="190475" cy="513475"/>
          </a:xfrm>
        </p:grpSpPr>
        <p:sp>
          <p:nvSpPr>
            <p:cNvPr id="1444" name="Google Shape;1444;p23"/>
            <p:cNvSpPr/>
            <p:nvPr/>
          </p:nvSpPr>
          <p:spPr>
            <a:xfrm>
              <a:off x="2641575" y="875188"/>
              <a:ext cx="190475" cy="185150"/>
            </a:xfrm>
            <a:custGeom>
              <a:avLst/>
              <a:gdLst/>
              <a:ahLst/>
              <a:cxnLst/>
              <a:rect l="l" t="t" r="r" b="b"/>
              <a:pathLst>
                <a:path w="7619" h="7406" extrusionOk="0">
                  <a:moveTo>
                    <a:pt x="3796" y="173"/>
                  </a:moveTo>
                  <a:cubicBezTo>
                    <a:pt x="3975" y="173"/>
                    <a:pt x="4140" y="187"/>
                    <a:pt x="4305" y="200"/>
                  </a:cubicBezTo>
                  <a:cubicBezTo>
                    <a:pt x="5240" y="338"/>
                    <a:pt x="6065" y="820"/>
                    <a:pt x="6628" y="1575"/>
                  </a:cubicBezTo>
                  <a:cubicBezTo>
                    <a:pt x="7206" y="2332"/>
                    <a:pt x="7440" y="3267"/>
                    <a:pt x="7316" y="4202"/>
                  </a:cubicBezTo>
                  <a:cubicBezTo>
                    <a:pt x="7178" y="5137"/>
                    <a:pt x="6698" y="5962"/>
                    <a:pt x="5941" y="6526"/>
                  </a:cubicBezTo>
                  <a:cubicBezTo>
                    <a:pt x="5317" y="7003"/>
                    <a:pt x="4570" y="7246"/>
                    <a:pt x="3802" y="7246"/>
                  </a:cubicBezTo>
                  <a:cubicBezTo>
                    <a:pt x="3640" y="7246"/>
                    <a:pt x="3478" y="7235"/>
                    <a:pt x="3315" y="7213"/>
                  </a:cubicBezTo>
                  <a:cubicBezTo>
                    <a:pt x="2380" y="7076"/>
                    <a:pt x="1555" y="6595"/>
                    <a:pt x="990" y="5838"/>
                  </a:cubicBezTo>
                  <a:cubicBezTo>
                    <a:pt x="413" y="5082"/>
                    <a:pt x="180" y="4147"/>
                    <a:pt x="303" y="3212"/>
                  </a:cubicBezTo>
                  <a:cubicBezTo>
                    <a:pt x="440" y="2277"/>
                    <a:pt x="922" y="1452"/>
                    <a:pt x="1678" y="888"/>
                  </a:cubicBezTo>
                  <a:cubicBezTo>
                    <a:pt x="2297" y="420"/>
                    <a:pt x="3040" y="173"/>
                    <a:pt x="3796" y="173"/>
                  </a:cubicBezTo>
                  <a:close/>
                  <a:moveTo>
                    <a:pt x="3823" y="1"/>
                  </a:moveTo>
                  <a:cubicBezTo>
                    <a:pt x="1994" y="1"/>
                    <a:pt x="403" y="1334"/>
                    <a:pt x="138" y="3198"/>
                  </a:cubicBezTo>
                  <a:cubicBezTo>
                    <a:pt x="0" y="4175"/>
                    <a:pt x="262" y="5151"/>
                    <a:pt x="853" y="5935"/>
                  </a:cubicBezTo>
                  <a:cubicBezTo>
                    <a:pt x="1445" y="6733"/>
                    <a:pt x="2311" y="7241"/>
                    <a:pt x="3287" y="7378"/>
                  </a:cubicBezTo>
                  <a:cubicBezTo>
                    <a:pt x="3466" y="7393"/>
                    <a:pt x="3645" y="7406"/>
                    <a:pt x="3823" y="7406"/>
                  </a:cubicBezTo>
                  <a:cubicBezTo>
                    <a:pt x="4621" y="7406"/>
                    <a:pt x="5391" y="7158"/>
                    <a:pt x="6038" y="6663"/>
                  </a:cubicBezTo>
                  <a:cubicBezTo>
                    <a:pt x="6835" y="6072"/>
                    <a:pt x="7343" y="5206"/>
                    <a:pt x="7481" y="4230"/>
                  </a:cubicBezTo>
                  <a:cubicBezTo>
                    <a:pt x="7618" y="3240"/>
                    <a:pt x="7358" y="2263"/>
                    <a:pt x="6766" y="1480"/>
                  </a:cubicBezTo>
                  <a:cubicBezTo>
                    <a:pt x="6175" y="695"/>
                    <a:pt x="5308" y="173"/>
                    <a:pt x="4333" y="35"/>
                  </a:cubicBezTo>
                  <a:cubicBezTo>
                    <a:pt x="4161" y="12"/>
                    <a:pt x="3991" y="1"/>
                    <a:pt x="3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5" name="Google Shape;1445;p23"/>
            <p:cNvSpPr/>
            <p:nvPr/>
          </p:nvSpPr>
          <p:spPr>
            <a:xfrm>
              <a:off x="2664625" y="900838"/>
              <a:ext cx="143025" cy="134050"/>
            </a:xfrm>
            <a:custGeom>
              <a:avLst/>
              <a:gdLst/>
              <a:ahLst/>
              <a:cxnLst/>
              <a:rect l="l" t="t" r="r" b="b"/>
              <a:pathLst>
                <a:path w="5721" h="5362" extrusionOk="0">
                  <a:moveTo>
                    <a:pt x="2856" y="0"/>
                  </a:moveTo>
                  <a:cubicBezTo>
                    <a:pt x="1547" y="0"/>
                    <a:pt x="395" y="966"/>
                    <a:pt x="206" y="2309"/>
                  </a:cubicBezTo>
                  <a:cubicBezTo>
                    <a:pt x="0" y="3767"/>
                    <a:pt x="1031" y="5129"/>
                    <a:pt x="2489" y="5335"/>
                  </a:cubicBezTo>
                  <a:cubicBezTo>
                    <a:pt x="2615" y="5352"/>
                    <a:pt x="2741" y="5361"/>
                    <a:pt x="2865" y="5361"/>
                  </a:cubicBezTo>
                  <a:cubicBezTo>
                    <a:pt x="4184" y="5361"/>
                    <a:pt x="5326" y="4384"/>
                    <a:pt x="5514" y="3052"/>
                  </a:cubicBezTo>
                  <a:cubicBezTo>
                    <a:pt x="5721" y="1581"/>
                    <a:pt x="4703" y="234"/>
                    <a:pt x="3231" y="27"/>
                  </a:cubicBezTo>
                  <a:cubicBezTo>
                    <a:pt x="3105" y="9"/>
                    <a:pt x="2980" y="0"/>
                    <a:pt x="28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6" name="Google Shape;1446;p23"/>
            <p:cNvSpPr/>
            <p:nvPr/>
          </p:nvSpPr>
          <p:spPr>
            <a:xfrm>
              <a:off x="2705175" y="938063"/>
              <a:ext cx="63300" cy="59625"/>
            </a:xfrm>
            <a:custGeom>
              <a:avLst/>
              <a:gdLst/>
              <a:ahLst/>
              <a:cxnLst/>
              <a:rect l="l" t="t" r="r" b="b"/>
              <a:pathLst>
                <a:path w="2532" h="2385" extrusionOk="0">
                  <a:moveTo>
                    <a:pt x="1279" y="0"/>
                  </a:moveTo>
                  <a:cubicBezTo>
                    <a:pt x="692" y="0"/>
                    <a:pt x="172" y="432"/>
                    <a:pt x="83" y="1027"/>
                  </a:cubicBezTo>
                  <a:cubicBezTo>
                    <a:pt x="1" y="1673"/>
                    <a:pt x="454" y="2278"/>
                    <a:pt x="1101" y="2375"/>
                  </a:cubicBezTo>
                  <a:cubicBezTo>
                    <a:pt x="1152" y="2381"/>
                    <a:pt x="1203" y="2385"/>
                    <a:pt x="1253" y="2385"/>
                  </a:cubicBezTo>
                  <a:cubicBezTo>
                    <a:pt x="1839" y="2385"/>
                    <a:pt x="2359" y="1952"/>
                    <a:pt x="2449" y="1357"/>
                  </a:cubicBezTo>
                  <a:cubicBezTo>
                    <a:pt x="2531" y="710"/>
                    <a:pt x="2077" y="105"/>
                    <a:pt x="1431" y="10"/>
                  </a:cubicBezTo>
                  <a:cubicBezTo>
                    <a:pt x="1380" y="3"/>
                    <a:pt x="1329" y="0"/>
                    <a:pt x="1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7" name="Google Shape;1447;p23"/>
            <p:cNvSpPr/>
            <p:nvPr/>
          </p:nvSpPr>
          <p:spPr>
            <a:xfrm>
              <a:off x="2734750" y="1056563"/>
              <a:ext cx="3100" cy="310425"/>
            </a:xfrm>
            <a:custGeom>
              <a:avLst/>
              <a:gdLst/>
              <a:ahLst/>
              <a:cxnLst/>
              <a:rect l="l" t="t" r="r" b="b"/>
              <a:pathLst>
                <a:path w="124" h="12417" extrusionOk="0">
                  <a:moveTo>
                    <a:pt x="0" y="0"/>
                  </a:moveTo>
                  <a:lnTo>
                    <a:pt x="0" y="12417"/>
                  </a:lnTo>
                  <a:lnTo>
                    <a:pt x="124" y="12417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8" name="Google Shape;1448;p23"/>
            <p:cNvSpPr/>
            <p:nvPr/>
          </p:nvSpPr>
          <p:spPr>
            <a:xfrm>
              <a:off x="2721325" y="1362838"/>
              <a:ext cx="29950" cy="25825"/>
            </a:xfrm>
            <a:custGeom>
              <a:avLst/>
              <a:gdLst/>
              <a:ahLst/>
              <a:cxnLst/>
              <a:rect l="l" t="t" r="r" b="b"/>
              <a:pathLst>
                <a:path w="1198" h="1033" extrusionOk="0">
                  <a:moveTo>
                    <a:pt x="1" y="1"/>
                  </a:moveTo>
                  <a:lnTo>
                    <a:pt x="592" y="1033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49" name="Google Shape;1449;p23"/>
          <p:cNvGrpSpPr/>
          <p:nvPr/>
        </p:nvGrpSpPr>
        <p:grpSpPr>
          <a:xfrm>
            <a:off x="182981" y="155854"/>
            <a:ext cx="1797600" cy="938781"/>
            <a:chOff x="2114900" y="3510863"/>
            <a:chExt cx="573800" cy="299675"/>
          </a:xfrm>
        </p:grpSpPr>
        <p:sp>
          <p:nvSpPr>
            <p:cNvPr id="1450" name="Google Shape;1450;p23"/>
            <p:cNvSpPr/>
            <p:nvPr/>
          </p:nvSpPr>
          <p:spPr>
            <a:xfrm>
              <a:off x="2114900" y="3762763"/>
              <a:ext cx="47825" cy="47775"/>
            </a:xfrm>
            <a:custGeom>
              <a:avLst/>
              <a:gdLst/>
              <a:ahLst/>
              <a:cxnLst/>
              <a:rect l="l" t="t" r="r" b="b"/>
              <a:pathLst>
                <a:path w="1913" h="1911" extrusionOk="0">
                  <a:moveTo>
                    <a:pt x="950" y="165"/>
                  </a:moveTo>
                  <a:cubicBezTo>
                    <a:pt x="1390" y="165"/>
                    <a:pt x="1748" y="523"/>
                    <a:pt x="1748" y="963"/>
                  </a:cubicBezTo>
                  <a:cubicBezTo>
                    <a:pt x="1748" y="1403"/>
                    <a:pt x="1390" y="1746"/>
                    <a:pt x="950" y="1746"/>
                  </a:cubicBezTo>
                  <a:cubicBezTo>
                    <a:pt x="523" y="1746"/>
                    <a:pt x="166" y="1403"/>
                    <a:pt x="166" y="963"/>
                  </a:cubicBezTo>
                  <a:cubicBezTo>
                    <a:pt x="166" y="523"/>
                    <a:pt x="523" y="165"/>
                    <a:pt x="950" y="165"/>
                  </a:cubicBezTo>
                  <a:close/>
                  <a:moveTo>
                    <a:pt x="950" y="0"/>
                  </a:moveTo>
                  <a:cubicBezTo>
                    <a:pt x="428" y="0"/>
                    <a:pt x="1" y="426"/>
                    <a:pt x="1" y="963"/>
                  </a:cubicBezTo>
                  <a:cubicBezTo>
                    <a:pt x="1" y="1485"/>
                    <a:pt x="428" y="1911"/>
                    <a:pt x="950" y="1911"/>
                  </a:cubicBezTo>
                  <a:cubicBezTo>
                    <a:pt x="1486" y="1911"/>
                    <a:pt x="1913" y="1485"/>
                    <a:pt x="1913" y="963"/>
                  </a:cubicBezTo>
                  <a:cubicBezTo>
                    <a:pt x="1913" y="426"/>
                    <a:pt x="1486" y="0"/>
                    <a:pt x="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1" name="Google Shape;1451;p23"/>
            <p:cNvSpPr/>
            <p:nvPr/>
          </p:nvSpPr>
          <p:spPr>
            <a:xfrm>
              <a:off x="2129700" y="3777888"/>
              <a:ext cx="18225" cy="17900"/>
            </a:xfrm>
            <a:custGeom>
              <a:avLst/>
              <a:gdLst/>
              <a:ahLst/>
              <a:cxnLst/>
              <a:rect l="l" t="t" r="r" b="b"/>
              <a:pathLst>
                <a:path w="729" h="716" extrusionOk="0">
                  <a:moveTo>
                    <a:pt x="358" y="0"/>
                  </a:moveTo>
                  <a:cubicBezTo>
                    <a:pt x="166" y="0"/>
                    <a:pt x="1" y="151"/>
                    <a:pt x="1" y="358"/>
                  </a:cubicBezTo>
                  <a:cubicBezTo>
                    <a:pt x="1" y="550"/>
                    <a:pt x="166" y="715"/>
                    <a:pt x="358" y="715"/>
                  </a:cubicBezTo>
                  <a:cubicBezTo>
                    <a:pt x="564" y="715"/>
                    <a:pt x="729" y="550"/>
                    <a:pt x="729" y="358"/>
                  </a:cubicBezTo>
                  <a:cubicBezTo>
                    <a:pt x="729" y="151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2" name="Google Shape;1452;p23"/>
            <p:cNvSpPr/>
            <p:nvPr/>
          </p:nvSpPr>
          <p:spPr>
            <a:xfrm>
              <a:off x="2136575" y="3524513"/>
              <a:ext cx="536650" cy="259575"/>
            </a:xfrm>
            <a:custGeom>
              <a:avLst/>
              <a:gdLst/>
              <a:ahLst/>
              <a:cxnLst/>
              <a:rect l="l" t="t" r="r" b="b"/>
              <a:pathLst>
                <a:path w="21466" h="10383" extrusionOk="0">
                  <a:moveTo>
                    <a:pt x="21355" y="0"/>
                  </a:moveTo>
                  <a:lnTo>
                    <a:pt x="16873" y="4057"/>
                  </a:lnTo>
                  <a:lnTo>
                    <a:pt x="1" y="4057"/>
                  </a:lnTo>
                  <a:lnTo>
                    <a:pt x="1" y="10383"/>
                  </a:lnTo>
                  <a:lnTo>
                    <a:pt x="179" y="10383"/>
                  </a:lnTo>
                  <a:lnTo>
                    <a:pt x="179" y="4222"/>
                  </a:lnTo>
                  <a:lnTo>
                    <a:pt x="16942" y="4222"/>
                  </a:lnTo>
                  <a:lnTo>
                    <a:pt x="21466" y="124"/>
                  </a:lnTo>
                  <a:lnTo>
                    <a:pt x="213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3" name="Google Shape;1453;p23"/>
            <p:cNvSpPr/>
            <p:nvPr/>
          </p:nvSpPr>
          <p:spPr>
            <a:xfrm>
              <a:off x="2653950" y="3510863"/>
              <a:ext cx="34750" cy="31400"/>
            </a:xfrm>
            <a:custGeom>
              <a:avLst/>
              <a:gdLst/>
              <a:ahLst/>
              <a:cxnLst/>
              <a:rect l="l" t="t" r="r" b="b"/>
              <a:pathLst>
                <a:path w="1390" h="1256" extrusionOk="0">
                  <a:moveTo>
                    <a:pt x="686" y="1"/>
                  </a:moveTo>
                  <a:cubicBezTo>
                    <a:pt x="538" y="1"/>
                    <a:pt x="390" y="53"/>
                    <a:pt x="275" y="161"/>
                  </a:cubicBezTo>
                  <a:cubicBezTo>
                    <a:pt x="15" y="395"/>
                    <a:pt x="0" y="794"/>
                    <a:pt x="235" y="1041"/>
                  </a:cubicBezTo>
                  <a:cubicBezTo>
                    <a:pt x="361" y="1183"/>
                    <a:pt x="532" y="1256"/>
                    <a:pt x="703" y="1256"/>
                  </a:cubicBezTo>
                  <a:cubicBezTo>
                    <a:pt x="849" y="1256"/>
                    <a:pt x="995" y="1203"/>
                    <a:pt x="1115" y="1096"/>
                  </a:cubicBezTo>
                  <a:cubicBezTo>
                    <a:pt x="1376" y="863"/>
                    <a:pt x="1390" y="464"/>
                    <a:pt x="1156" y="203"/>
                  </a:cubicBezTo>
                  <a:cubicBezTo>
                    <a:pt x="1031" y="70"/>
                    <a:pt x="858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4" name="Google Shape;1454;p23"/>
            <p:cNvSpPr/>
            <p:nvPr/>
          </p:nvSpPr>
          <p:spPr>
            <a:xfrm>
              <a:off x="2167175" y="3619388"/>
              <a:ext cx="18250" cy="17900"/>
            </a:xfrm>
            <a:custGeom>
              <a:avLst/>
              <a:gdLst/>
              <a:ahLst/>
              <a:cxnLst/>
              <a:rect l="l" t="t" r="r" b="b"/>
              <a:pathLst>
                <a:path w="730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29" y="565"/>
                    <a:pt x="729" y="358"/>
                  </a:cubicBezTo>
                  <a:cubicBezTo>
                    <a:pt x="729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5" name="Google Shape;1455;p23"/>
            <p:cNvSpPr/>
            <p:nvPr/>
          </p:nvSpPr>
          <p:spPr>
            <a:xfrm>
              <a:off x="2224225" y="3619388"/>
              <a:ext cx="18275" cy="17900"/>
            </a:xfrm>
            <a:custGeom>
              <a:avLst/>
              <a:gdLst/>
              <a:ahLst/>
              <a:cxnLst/>
              <a:rect l="l" t="t" r="r" b="b"/>
              <a:pathLst>
                <a:path w="731" h="716" extrusionOk="0">
                  <a:moveTo>
                    <a:pt x="373" y="0"/>
                  </a:moveTo>
                  <a:cubicBezTo>
                    <a:pt x="166" y="0"/>
                    <a:pt x="1" y="165"/>
                    <a:pt x="1" y="358"/>
                  </a:cubicBezTo>
                  <a:cubicBezTo>
                    <a:pt x="1" y="565"/>
                    <a:pt x="166" y="715"/>
                    <a:pt x="373" y="715"/>
                  </a:cubicBezTo>
                  <a:cubicBezTo>
                    <a:pt x="565" y="715"/>
                    <a:pt x="730" y="565"/>
                    <a:pt x="730" y="358"/>
                  </a:cubicBezTo>
                  <a:cubicBezTo>
                    <a:pt x="730" y="165"/>
                    <a:pt x="565" y="0"/>
                    <a:pt x="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6" name="Google Shape;1456;p23"/>
            <p:cNvSpPr/>
            <p:nvPr/>
          </p:nvSpPr>
          <p:spPr>
            <a:xfrm>
              <a:off x="2281650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51" y="0"/>
                    <a:pt x="1" y="165"/>
                    <a:pt x="1" y="358"/>
                  </a:cubicBezTo>
                  <a:cubicBezTo>
                    <a:pt x="1" y="565"/>
                    <a:pt x="151" y="715"/>
                    <a:pt x="358" y="715"/>
                  </a:cubicBezTo>
                  <a:cubicBezTo>
                    <a:pt x="551" y="715"/>
                    <a:pt x="716" y="565"/>
                    <a:pt x="716" y="358"/>
                  </a:cubicBezTo>
                  <a:cubicBezTo>
                    <a:pt x="716" y="165"/>
                    <a:pt x="551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7" name="Google Shape;1457;p23"/>
            <p:cNvSpPr/>
            <p:nvPr/>
          </p:nvSpPr>
          <p:spPr>
            <a:xfrm>
              <a:off x="2338725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15" y="565"/>
                    <a:pt x="715" y="358"/>
                  </a:cubicBezTo>
                  <a:cubicBezTo>
                    <a:pt x="715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58" name="Google Shape;1458;p23"/>
          <p:cNvGrpSpPr/>
          <p:nvPr/>
        </p:nvGrpSpPr>
        <p:grpSpPr>
          <a:xfrm>
            <a:off x="6238132" y="242381"/>
            <a:ext cx="6055409" cy="1321071"/>
            <a:chOff x="697875" y="1324013"/>
            <a:chExt cx="1500250" cy="327300"/>
          </a:xfrm>
        </p:grpSpPr>
        <p:sp>
          <p:nvSpPr>
            <p:cNvPr id="1459" name="Google Shape;1459;p23"/>
            <p:cNvSpPr/>
            <p:nvPr/>
          </p:nvSpPr>
          <p:spPr>
            <a:xfrm>
              <a:off x="708550" y="1333638"/>
              <a:ext cx="1489575" cy="317675"/>
            </a:xfrm>
            <a:custGeom>
              <a:avLst/>
              <a:gdLst/>
              <a:ahLst/>
              <a:cxnLst/>
              <a:rect l="l" t="t" r="r" b="b"/>
              <a:pathLst>
                <a:path w="59583" h="12707" extrusionOk="0">
                  <a:moveTo>
                    <a:pt x="0" y="0"/>
                  </a:moveTo>
                  <a:lnTo>
                    <a:pt x="0" y="124"/>
                  </a:lnTo>
                  <a:lnTo>
                    <a:pt x="50562" y="124"/>
                  </a:lnTo>
                  <a:lnTo>
                    <a:pt x="59487" y="12706"/>
                  </a:lnTo>
                  <a:lnTo>
                    <a:pt x="59583" y="12624"/>
                  </a:lnTo>
                  <a:lnTo>
                    <a:pt x="50631" y="28"/>
                  </a:lnTo>
                  <a:lnTo>
                    <a:pt x="506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0" name="Google Shape;1460;p23"/>
            <p:cNvSpPr/>
            <p:nvPr/>
          </p:nvSpPr>
          <p:spPr>
            <a:xfrm>
              <a:off x="697875" y="1324013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40" y="0"/>
                  </a:moveTo>
                  <a:cubicBezTo>
                    <a:pt x="193" y="0"/>
                    <a:pt x="0" y="193"/>
                    <a:pt x="0" y="440"/>
                  </a:cubicBezTo>
                  <a:cubicBezTo>
                    <a:pt x="0" y="701"/>
                    <a:pt x="193" y="894"/>
                    <a:pt x="440" y="894"/>
                  </a:cubicBezTo>
                  <a:cubicBezTo>
                    <a:pt x="702" y="894"/>
                    <a:pt x="895" y="701"/>
                    <a:pt x="895" y="440"/>
                  </a:cubicBezTo>
                  <a:cubicBezTo>
                    <a:pt x="895" y="193"/>
                    <a:pt x="702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1" name="Google Shape;1461;p23"/>
            <p:cNvSpPr/>
            <p:nvPr/>
          </p:nvSpPr>
          <p:spPr>
            <a:xfrm>
              <a:off x="1893525" y="132606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358" y="1"/>
                  </a:moveTo>
                  <a:cubicBezTo>
                    <a:pt x="165" y="1"/>
                    <a:pt x="0" y="166"/>
                    <a:pt x="0" y="358"/>
                  </a:cubicBezTo>
                  <a:cubicBezTo>
                    <a:pt x="0" y="564"/>
                    <a:pt x="165" y="729"/>
                    <a:pt x="358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2" name="Google Shape;1462;p23"/>
            <p:cNvSpPr/>
            <p:nvPr/>
          </p:nvSpPr>
          <p:spPr>
            <a:xfrm>
              <a:off x="1836450" y="132606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372" y="1"/>
                  </a:moveTo>
                  <a:cubicBezTo>
                    <a:pt x="166" y="1"/>
                    <a:pt x="1" y="166"/>
                    <a:pt x="1" y="358"/>
                  </a:cubicBezTo>
                  <a:cubicBezTo>
                    <a:pt x="1" y="564"/>
                    <a:pt x="166" y="729"/>
                    <a:pt x="372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3" name="Google Shape;1463;p23"/>
            <p:cNvSpPr/>
            <p:nvPr/>
          </p:nvSpPr>
          <p:spPr>
            <a:xfrm>
              <a:off x="1779375" y="1326063"/>
              <a:ext cx="18275" cy="18250"/>
            </a:xfrm>
            <a:custGeom>
              <a:avLst/>
              <a:gdLst/>
              <a:ahLst/>
              <a:cxnLst/>
              <a:rect l="l" t="t" r="r" b="b"/>
              <a:pathLst>
                <a:path w="731" h="730" extrusionOk="0">
                  <a:moveTo>
                    <a:pt x="373" y="1"/>
                  </a:moveTo>
                  <a:cubicBezTo>
                    <a:pt x="166" y="1"/>
                    <a:pt x="1" y="166"/>
                    <a:pt x="1" y="358"/>
                  </a:cubicBezTo>
                  <a:cubicBezTo>
                    <a:pt x="1" y="564"/>
                    <a:pt x="166" y="729"/>
                    <a:pt x="373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4" name="Google Shape;1464;p23"/>
            <p:cNvSpPr/>
            <p:nvPr/>
          </p:nvSpPr>
          <p:spPr>
            <a:xfrm>
              <a:off x="1722675" y="1326063"/>
              <a:ext cx="17900" cy="18250"/>
            </a:xfrm>
            <a:custGeom>
              <a:avLst/>
              <a:gdLst/>
              <a:ahLst/>
              <a:cxnLst/>
              <a:rect l="l" t="t" r="r" b="b"/>
              <a:pathLst>
                <a:path w="716" h="730" extrusionOk="0">
                  <a:moveTo>
                    <a:pt x="358" y="1"/>
                  </a:moveTo>
                  <a:cubicBezTo>
                    <a:pt x="151" y="1"/>
                    <a:pt x="1" y="166"/>
                    <a:pt x="1" y="358"/>
                  </a:cubicBezTo>
                  <a:cubicBezTo>
                    <a:pt x="1" y="564"/>
                    <a:pt x="151" y="729"/>
                    <a:pt x="358" y="729"/>
                  </a:cubicBezTo>
                  <a:cubicBezTo>
                    <a:pt x="551" y="729"/>
                    <a:pt x="716" y="564"/>
                    <a:pt x="716" y="358"/>
                  </a:cubicBezTo>
                  <a:cubicBezTo>
                    <a:pt x="716" y="166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65" name="Google Shape;1465;p23"/>
          <p:cNvGrpSpPr/>
          <p:nvPr/>
        </p:nvGrpSpPr>
        <p:grpSpPr>
          <a:xfrm>
            <a:off x="462048" y="3272525"/>
            <a:ext cx="101235" cy="312939"/>
            <a:chOff x="1374100" y="2747563"/>
            <a:chExt cx="37825" cy="116925"/>
          </a:xfrm>
        </p:grpSpPr>
        <p:sp>
          <p:nvSpPr>
            <p:cNvPr id="1466" name="Google Shape;1466;p23"/>
            <p:cNvSpPr/>
            <p:nvPr/>
          </p:nvSpPr>
          <p:spPr>
            <a:xfrm>
              <a:off x="1374100" y="2826638"/>
              <a:ext cx="37825" cy="37850"/>
            </a:xfrm>
            <a:custGeom>
              <a:avLst/>
              <a:gdLst/>
              <a:ahLst/>
              <a:cxnLst/>
              <a:rect l="l" t="t" r="r" b="b"/>
              <a:pathLst>
                <a:path w="1513" h="1514" extrusionOk="0">
                  <a:moveTo>
                    <a:pt x="756" y="0"/>
                  </a:moveTo>
                  <a:cubicBezTo>
                    <a:pt x="343" y="0"/>
                    <a:pt x="0" y="330"/>
                    <a:pt x="0" y="757"/>
                  </a:cubicBezTo>
                  <a:cubicBezTo>
                    <a:pt x="0" y="1170"/>
                    <a:pt x="343" y="1513"/>
                    <a:pt x="756" y="1513"/>
                  </a:cubicBezTo>
                  <a:cubicBezTo>
                    <a:pt x="1183" y="1513"/>
                    <a:pt x="1513" y="1170"/>
                    <a:pt x="1513" y="757"/>
                  </a:cubicBezTo>
                  <a:cubicBezTo>
                    <a:pt x="1513" y="330"/>
                    <a:pt x="1183" y="0"/>
                    <a:pt x="7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7" name="Google Shape;1467;p23"/>
            <p:cNvSpPr/>
            <p:nvPr/>
          </p:nvSpPr>
          <p:spPr>
            <a:xfrm>
              <a:off x="1374100" y="2787113"/>
              <a:ext cx="37825" cy="37850"/>
            </a:xfrm>
            <a:custGeom>
              <a:avLst/>
              <a:gdLst/>
              <a:ahLst/>
              <a:cxnLst/>
              <a:rect l="l" t="t" r="r" b="b"/>
              <a:pathLst>
                <a:path w="1513" h="1514" extrusionOk="0">
                  <a:moveTo>
                    <a:pt x="756" y="1"/>
                  </a:moveTo>
                  <a:cubicBezTo>
                    <a:pt x="343" y="1"/>
                    <a:pt x="0" y="344"/>
                    <a:pt x="0" y="756"/>
                  </a:cubicBezTo>
                  <a:cubicBezTo>
                    <a:pt x="0" y="1169"/>
                    <a:pt x="343" y="1513"/>
                    <a:pt x="756" y="1513"/>
                  </a:cubicBezTo>
                  <a:cubicBezTo>
                    <a:pt x="1183" y="1513"/>
                    <a:pt x="1513" y="1169"/>
                    <a:pt x="1513" y="756"/>
                  </a:cubicBezTo>
                  <a:cubicBezTo>
                    <a:pt x="1513" y="344"/>
                    <a:pt x="1183" y="1"/>
                    <a:pt x="7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8" name="Google Shape;1468;p23"/>
            <p:cNvSpPr/>
            <p:nvPr/>
          </p:nvSpPr>
          <p:spPr>
            <a:xfrm>
              <a:off x="1374100" y="2747563"/>
              <a:ext cx="37825" cy="37850"/>
            </a:xfrm>
            <a:custGeom>
              <a:avLst/>
              <a:gdLst/>
              <a:ahLst/>
              <a:cxnLst/>
              <a:rect l="l" t="t" r="r" b="b"/>
              <a:pathLst>
                <a:path w="1513" h="1514" extrusionOk="0">
                  <a:moveTo>
                    <a:pt x="756" y="1"/>
                  </a:moveTo>
                  <a:cubicBezTo>
                    <a:pt x="343" y="1"/>
                    <a:pt x="0" y="345"/>
                    <a:pt x="0" y="758"/>
                  </a:cubicBezTo>
                  <a:cubicBezTo>
                    <a:pt x="0" y="1183"/>
                    <a:pt x="343" y="1513"/>
                    <a:pt x="756" y="1513"/>
                  </a:cubicBezTo>
                  <a:cubicBezTo>
                    <a:pt x="1183" y="1513"/>
                    <a:pt x="1513" y="1183"/>
                    <a:pt x="1513" y="758"/>
                  </a:cubicBezTo>
                  <a:cubicBezTo>
                    <a:pt x="1513" y="345"/>
                    <a:pt x="1183" y="1"/>
                    <a:pt x="7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69" name="Google Shape;1469;p23"/>
          <p:cNvGrpSpPr/>
          <p:nvPr/>
        </p:nvGrpSpPr>
        <p:grpSpPr>
          <a:xfrm rot="-5400000">
            <a:off x="11284957" y="1716219"/>
            <a:ext cx="767391" cy="364459"/>
            <a:chOff x="968775" y="3581913"/>
            <a:chExt cx="286725" cy="136175"/>
          </a:xfrm>
        </p:grpSpPr>
        <p:sp>
          <p:nvSpPr>
            <p:cNvPr id="1470" name="Google Shape;1470;p23"/>
            <p:cNvSpPr/>
            <p:nvPr/>
          </p:nvSpPr>
          <p:spPr>
            <a:xfrm>
              <a:off x="968775" y="3581913"/>
              <a:ext cx="286725" cy="136175"/>
            </a:xfrm>
            <a:custGeom>
              <a:avLst/>
              <a:gdLst/>
              <a:ahLst/>
              <a:cxnLst/>
              <a:rect l="l" t="t" r="r" b="b"/>
              <a:pathLst>
                <a:path w="11469" h="5447" extrusionOk="0">
                  <a:moveTo>
                    <a:pt x="0" y="1"/>
                  </a:moveTo>
                  <a:lnTo>
                    <a:pt x="0" y="5446"/>
                  </a:lnTo>
                  <a:lnTo>
                    <a:pt x="11468" y="5446"/>
                  </a:lnTo>
                  <a:lnTo>
                    <a:pt x="11468" y="2049"/>
                  </a:lnTo>
                  <a:cubicBezTo>
                    <a:pt x="10781" y="1362"/>
                    <a:pt x="10093" y="689"/>
                    <a:pt x="94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1" name="Google Shape;1471;p23"/>
            <p:cNvSpPr/>
            <p:nvPr/>
          </p:nvSpPr>
          <p:spPr>
            <a:xfrm>
              <a:off x="1186375" y="3647563"/>
              <a:ext cx="41300" cy="52300"/>
            </a:xfrm>
            <a:custGeom>
              <a:avLst/>
              <a:gdLst/>
              <a:ahLst/>
              <a:cxnLst/>
              <a:rect l="l" t="t" r="r" b="b"/>
              <a:pathLst>
                <a:path w="1652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51" y="2091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2" name="Google Shape;1472;p23"/>
            <p:cNvSpPr/>
            <p:nvPr/>
          </p:nvSpPr>
          <p:spPr>
            <a:xfrm>
              <a:off x="1120700" y="3647563"/>
              <a:ext cx="41650" cy="52300"/>
            </a:xfrm>
            <a:custGeom>
              <a:avLst/>
              <a:gdLst/>
              <a:ahLst/>
              <a:cxnLst/>
              <a:rect l="l" t="t" r="r" b="b"/>
              <a:pathLst>
                <a:path w="1666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65" y="2091"/>
                  </a:lnTo>
                  <a:lnTo>
                    <a:pt x="16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3" name="Google Shape;1473;p23"/>
            <p:cNvSpPr/>
            <p:nvPr/>
          </p:nvSpPr>
          <p:spPr>
            <a:xfrm>
              <a:off x="1055400" y="3647563"/>
              <a:ext cx="41275" cy="52300"/>
            </a:xfrm>
            <a:custGeom>
              <a:avLst/>
              <a:gdLst/>
              <a:ahLst/>
              <a:cxnLst/>
              <a:rect l="l" t="t" r="r" b="b"/>
              <a:pathLst>
                <a:path w="1651" h="2092" extrusionOk="0">
                  <a:moveTo>
                    <a:pt x="0" y="1"/>
                  </a:moveTo>
                  <a:lnTo>
                    <a:pt x="0" y="2091"/>
                  </a:lnTo>
                  <a:lnTo>
                    <a:pt x="1650" y="2091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164069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2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76" name="Google Shape;1476;p24"/>
          <p:cNvSpPr txBox="1">
            <a:spLocks noGrp="1"/>
          </p:cNvSpPr>
          <p:nvPr>
            <p:ph type="subTitle" idx="1"/>
          </p:nvPr>
        </p:nvSpPr>
        <p:spPr>
          <a:xfrm>
            <a:off x="6332004" y="1925433"/>
            <a:ext cx="4629600" cy="3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7" name="Google Shape;1477;p24"/>
          <p:cNvSpPr txBox="1">
            <a:spLocks noGrp="1"/>
          </p:cNvSpPr>
          <p:nvPr>
            <p:ph type="subTitle" idx="2"/>
          </p:nvPr>
        </p:nvSpPr>
        <p:spPr>
          <a:xfrm>
            <a:off x="1230396" y="1925433"/>
            <a:ext cx="4629600" cy="35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78" name="Google Shape;1478;p24"/>
          <p:cNvGrpSpPr/>
          <p:nvPr/>
        </p:nvGrpSpPr>
        <p:grpSpPr>
          <a:xfrm rot="5400000">
            <a:off x="1295436" y="-57827"/>
            <a:ext cx="143589" cy="814428"/>
            <a:chOff x="5052300" y="-1560100"/>
            <a:chExt cx="53650" cy="304300"/>
          </a:xfrm>
        </p:grpSpPr>
        <p:sp>
          <p:nvSpPr>
            <p:cNvPr id="1479" name="Google Shape;1479;p24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0" name="Google Shape;1480;p24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1" name="Google Shape;1481;p24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2" name="Google Shape;1482;p24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3" name="Google Shape;1483;p24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4" name="Google Shape;1484;p24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5" name="Google Shape;1485;p24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6" name="Google Shape;1486;p24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7" name="Google Shape;1487;p24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88" name="Google Shape;1488;p24"/>
          <p:cNvGrpSpPr/>
          <p:nvPr/>
        </p:nvGrpSpPr>
        <p:grpSpPr>
          <a:xfrm rot="5400000">
            <a:off x="1383196" y="5787185"/>
            <a:ext cx="509787" cy="1374264"/>
            <a:chOff x="2641575" y="875188"/>
            <a:chExt cx="190475" cy="513475"/>
          </a:xfrm>
        </p:grpSpPr>
        <p:sp>
          <p:nvSpPr>
            <p:cNvPr id="1489" name="Google Shape;1489;p24"/>
            <p:cNvSpPr/>
            <p:nvPr/>
          </p:nvSpPr>
          <p:spPr>
            <a:xfrm>
              <a:off x="2641575" y="875188"/>
              <a:ext cx="190475" cy="185150"/>
            </a:xfrm>
            <a:custGeom>
              <a:avLst/>
              <a:gdLst/>
              <a:ahLst/>
              <a:cxnLst/>
              <a:rect l="l" t="t" r="r" b="b"/>
              <a:pathLst>
                <a:path w="7619" h="7406" extrusionOk="0">
                  <a:moveTo>
                    <a:pt x="3796" y="173"/>
                  </a:moveTo>
                  <a:cubicBezTo>
                    <a:pt x="3975" y="173"/>
                    <a:pt x="4140" y="187"/>
                    <a:pt x="4305" y="200"/>
                  </a:cubicBezTo>
                  <a:cubicBezTo>
                    <a:pt x="5240" y="338"/>
                    <a:pt x="6065" y="820"/>
                    <a:pt x="6628" y="1575"/>
                  </a:cubicBezTo>
                  <a:cubicBezTo>
                    <a:pt x="7206" y="2332"/>
                    <a:pt x="7440" y="3267"/>
                    <a:pt x="7316" y="4202"/>
                  </a:cubicBezTo>
                  <a:cubicBezTo>
                    <a:pt x="7178" y="5137"/>
                    <a:pt x="6698" y="5962"/>
                    <a:pt x="5941" y="6526"/>
                  </a:cubicBezTo>
                  <a:cubicBezTo>
                    <a:pt x="5317" y="7003"/>
                    <a:pt x="4570" y="7246"/>
                    <a:pt x="3802" y="7246"/>
                  </a:cubicBezTo>
                  <a:cubicBezTo>
                    <a:pt x="3640" y="7246"/>
                    <a:pt x="3478" y="7235"/>
                    <a:pt x="3315" y="7213"/>
                  </a:cubicBezTo>
                  <a:cubicBezTo>
                    <a:pt x="2380" y="7076"/>
                    <a:pt x="1555" y="6595"/>
                    <a:pt x="990" y="5838"/>
                  </a:cubicBezTo>
                  <a:cubicBezTo>
                    <a:pt x="413" y="5082"/>
                    <a:pt x="180" y="4147"/>
                    <a:pt x="303" y="3212"/>
                  </a:cubicBezTo>
                  <a:cubicBezTo>
                    <a:pt x="440" y="2277"/>
                    <a:pt x="922" y="1452"/>
                    <a:pt x="1678" y="888"/>
                  </a:cubicBezTo>
                  <a:cubicBezTo>
                    <a:pt x="2297" y="420"/>
                    <a:pt x="3040" y="173"/>
                    <a:pt x="3796" y="173"/>
                  </a:cubicBezTo>
                  <a:close/>
                  <a:moveTo>
                    <a:pt x="3823" y="1"/>
                  </a:moveTo>
                  <a:cubicBezTo>
                    <a:pt x="1994" y="1"/>
                    <a:pt x="403" y="1334"/>
                    <a:pt x="138" y="3198"/>
                  </a:cubicBezTo>
                  <a:cubicBezTo>
                    <a:pt x="0" y="4175"/>
                    <a:pt x="262" y="5151"/>
                    <a:pt x="853" y="5935"/>
                  </a:cubicBezTo>
                  <a:cubicBezTo>
                    <a:pt x="1445" y="6733"/>
                    <a:pt x="2311" y="7241"/>
                    <a:pt x="3287" y="7378"/>
                  </a:cubicBezTo>
                  <a:cubicBezTo>
                    <a:pt x="3466" y="7393"/>
                    <a:pt x="3645" y="7406"/>
                    <a:pt x="3823" y="7406"/>
                  </a:cubicBezTo>
                  <a:cubicBezTo>
                    <a:pt x="4621" y="7406"/>
                    <a:pt x="5391" y="7158"/>
                    <a:pt x="6038" y="6663"/>
                  </a:cubicBezTo>
                  <a:cubicBezTo>
                    <a:pt x="6835" y="6072"/>
                    <a:pt x="7343" y="5206"/>
                    <a:pt x="7481" y="4230"/>
                  </a:cubicBezTo>
                  <a:cubicBezTo>
                    <a:pt x="7618" y="3240"/>
                    <a:pt x="7358" y="2263"/>
                    <a:pt x="6766" y="1480"/>
                  </a:cubicBezTo>
                  <a:cubicBezTo>
                    <a:pt x="6175" y="695"/>
                    <a:pt x="5308" y="173"/>
                    <a:pt x="4333" y="35"/>
                  </a:cubicBezTo>
                  <a:cubicBezTo>
                    <a:pt x="4161" y="12"/>
                    <a:pt x="3991" y="1"/>
                    <a:pt x="3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0" name="Google Shape;1490;p24"/>
            <p:cNvSpPr/>
            <p:nvPr/>
          </p:nvSpPr>
          <p:spPr>
            <a:xfrm>
              <a:off x="2664625" y="900838"/>
              <a:ext cx="143025" cy="134050"/>
            </a:xfrm>
            <a:custGeom>
              <a:avLst/>
              <a:gdLst/>
              <a:ahLst/>
              <a:cxnLst/>
              <a:rect l="l" t="t" r="r" b="b"/>
              <a:pathLst>
                <a:path w="5721" h="5362" extrusionOk="0">
                  <a:moveTo>
                    <a:pt x="2856" y="0"/>
                  </a:moveTo>
                  <a:cubicBezTo>
                    <a:pt x="1547" y="0"/>
                    <a:pt x="395" y="966"/>
                    <a:pt x="206" y="2309"/>
                  </a:cubicBezTo>
                  <a:cubicBezTo>
                    <a:pt x="0" y="3767"/>
                    <a:pt x="1031" y="5129"/>
                    <a:pt x="2489" y="5335"/>
                  </a:cubicBezTo>
                  <a:cubicBezTo>
                    <a:pt x="2615" y="5352"/>
                    <a:pt x="2741" y="5361"/>
                    <a:pt x="2865" y="5361"/>
                  </a:cubicBezTo>
                  <a:cubicBezTo>
                    <a:pt x="4184" y="5361"/>
                    <a:pt x="5326" y="4384"/>
                    <a:pt x="5514" y="3052"/>
                  </a:cubicBezTo>
                  <a:cubicBezTo>
                    <a:pt x="5721" y="1581"/>
                    <a:pt x="4703" y="234"/>
                    <a:pt x="3231" y="27"/>
                  </a:cubicBezTo>
                  <a:cubicBezTo>
                    <a:pt x="3105" y="9"/>
                    <a:pt x="2980" y="0"/>
                    <a:pt x="28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1" name="Google Shape;1491;p24"/>
            <p:cNvSpPr/>
            <p:nvPr/>
          </p:nvSpPr>
          <p:spPr>
            <a:xfrm>
              <a:off x="2705175" y="938063"/>
              <a:ext cx="63300" cy="59625"/>
            </a:xfrm>
            <a:custGeom>
              <a:avLst/>
              <a:gdLst/>
              <a:ahLst/>
              <a:cxnLst/>
              <a:rect l="l" t="t" r="r" b="b"/>
              <a:pathLst>
                <a:path w="2532" h="2385" extrusionOk="0">
                  <a:moveTo>
                    <a:pt x="1279" y="0"/>
                  </a:moveTo>
                  <a:cubicBezTo>
                    <a:pt x="692" y="0"/>
                    <a:pt x="172" y="432"/>
                    <a:pt x="83" y="1027"/>
                  </a:cubicBezTo>
                  <a:cubicBezTo>
                    <a:pt x="1" y="1673"/>
                    <a:pt x="454" y="2278"/>
                    <a:pt x="1101" y="2375"/>
                  </a:cubicBezTo>
                  <a:cubicBezTo>
                    <a:pt x="1152" y="2381"/>
                    <a:pt x="1203" y="2385"/>
                    <a:pt x="1253" y="2385"/>
                  </a:cubicBezTo>
                  <a:cubicBezTo>
                    <a:pt x="1839" y="2385"/>
                    <a:pt x="2359" y="1952"/>
                    <a:pt x="2449" y="1357"/>
                  </a:cubicBezTo>
                  <a:cubicBezTo>
                    <a:pt x="2531" y="710"/>
                    <a:pt x="2077" y="105"/>
                    <a:pt x="1431" y="10"/>
                  </a:cubicBezTo>
                  <a:cubicBezTo>
                    <a:pt x="1380" y="3"/>
                    <a:pt x="1329" y="0"/>
                    <a:pt x="1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2" name="Google Shape;1492;p24"/>
            <p:cNvSpPr/>
            <p:nvPr/>
          </p:nvSpPr>
          <p:spPr>
            <a:xfrm>
              <a:off x="2734750" y="1056563"/>
              <a:ext cx="3100" cy="310425"/>
            </a:xfrm>
            <a:custGeom>
              <a:avLst/>
              <a:gdLst/>
              <a:ahLst/>
              <a:cxnLst/>
              <a:rect l="l" t="t" r="r" b="b"/>
              <a:pathLst>
                <a:path w="124" h="12417" extrusionOk="0">
                  <a:moveTo>
                    <a:pt x="0" y="0"/>
                  </a:moveTo>
                  <a:lnTo>
                    <a:pt x="0" y="12417"/>
                  </a:lnTo>
                  <a:lnTo>
                    <a:pt x="124" y="12417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3" name="Google Shape;1493;p24"/>
            <p:cNvSpPr/>
            <p:nvPr/>
          </p:nvSpPr>
          <p:spPr>
            <a:xfrm>
              <a:off x="2721325" y="1362838"/>
              <a:ext cx="29950" cy="25825"/>
            </a:xfrm>
            <a:custGeom>
              <a:avLst/>
              <a:gdLst/>
              <a:ahLst/>
              <a:cxnLst/>
              <a:rect l="l" t="t" r="r" b="b"/>
              <a:pathLst>
                <a:path w="1198" h="1033" extrusionOk="0">
                  <a:moveTo>
                    <a:pt x="1" y="1"/>
                  </a:moveTo>
                  <a:lnTo>
                    <a:pt x="592" y="1033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94" name="Google Shape;1494;p24"/>
          <p:cNvGrpSpPr/>
          <p:nvPr/>
        </p:nvGrpSpPr>
        <p:grpSpPr>
          <a:xfrm rot="5400000">
            <a:off x="-1165110" y="1205202"/>
            <a:ext cx="3325227" cy="521764"/>
            <a:chOff x="1202525" y="4995863"/>
            <a:chExt cx="1242425" cy="194950"/>
          </a:xfrm>
        </p:grpSpPr>
        <p:sp>
          <p:nvSpPr>
            <p:cNvPr id="1495" name="Google Shape;1495;p24"/>
            <p:cNvSpPr/>
            <p:nvPr/>
          </p:nvSpPr>
          <p:spPr>
            <a:xfrm>
              <a:off x="21183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6" name="Google Shape;1496;p24"/>
            <p:cNvSpPr/>
            <p:nvPr/>
          </p:nvSpPr>
          <p:spPr>
            <a:xfrm>
              <a:off x="21991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6" y="234"/>
                  </a:moveTo>
                  <a:lnTo>
                    <a:pt x="2186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7" name="Google Shape;1497;p24"/>
            <p:cNvSpPr/>
            <p:nvPr/>
          </p:nvSpPr>
          <p:spPr>
            <a:xfrm>
              <a:off x="2279925" y="5074938"/>
              <a:ext cx="60875" cy="115875"/>
            </a:xfrm>
            <a:custGeom>
              <a:avLst/>
              <a:gdLst/>
              <a:ahLst/>
              <a:cxnLst/>
              <a:rect l="l" t="t" r="r" b="b"/>
              <a:pathLst>
                <a:path w="2435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35" y="4635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8" name="Google Shape;1498;p24"/>
            <p:cNvSpPr/>
            <p:nvPr/>
          </p:nvSpPr>
          <p:spPr>
            <a:xfrm>
              <a:off x="23610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73" y="234"/>
                  </a:moveTo>
                  <a:lnTo>
                    <a:pt x="2173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1" y="0"/>
                  </a:moveTo>
                  <a:lnTo>
                    <a:pt x="1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9" name="Google Shape;1499;p24"/>
            <p:cNvSpPr/>
            <p:nvPr/>
          </p:nvSpPr>
          <p:spPr>
            <a:xfrm>
              <a:off x="21757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0" y="0"/>
                  </a:moveTo>
                  <a:lnTo>
                    <a:pt x="0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0" name="Google Shape;1500;p24"/>
            <p:cNvSpPr/>
            <p:nvPr/>
          </p:nvSpPr>
          <p:spPr>
            <a:xfrm>
              <a:off x="2256900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1" name="Google Shape;1501;p24"/>
            <p:cNvSpPr/>
            <p:nvPr/>
          </p:nvSpPr>
          <p:spPr>
            <a:xfrm>
              <a:off x="2337675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2" name="Google Shape;1502;p24"/>
            <p:cNvSpPr/>
            <p:nvPr/>
          </p:nvSpPr>
          <p:spPr>
            <a:xfrm>
              <a:off x="24184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3" name="Google Shape;1503;p24"/>
            <p:cNvSpPr/>
            <p:nvPr/>
          </p:nvSpPr>
          <p:spPr>
            <a:xfrm>
              <a:off x="1202525" y="4995863"/>
              <a:ext cx="921350" cy="139950"/>
            </a:xfrm>
            <a:custGeom>
              <a:avLst/>
              <a:gdLst/>
              <a:ahLst/>
              <a:cxnLst/>
              <a:rect l="l" t="t" r="r" b="b"/>
              <a:pathLst>
                <a:path w="36854" h="5598" extrusionOk="0">
                  <a:moveTo>
                    <a:pt x="208" y="0"/>
                  </a:moveTo>
                  <a:lnTo>
                    <a:pt x="1" y="138"/>
                  </a:lnTo>
                  <a:lnTo>
                    <a:pt x="3741" y="5543"/>
                  </a:lnTo>
                  <a:lnTo>
                    <a:pt x="3768" y="5598"/>
                  </a:lnTo>
                  <a:lnTo>
                    <a:pt x="36853" y="5598"/>
                  </a:lnTo>
                  <a:lnTo>
                    <a:pt x="36853" y="5363"/>
                  </a:lnTo>
                  <a:lnTo>
                    <a:pt x="3906" y="5363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04" name="Google Shape;1504;p24"/>
          <p:cNvGrpSpPr/>
          <p:nvPr/>
        </p:nvGrpSpPr>
        <p:grpSpPr>
          <a:xfrm rot="10800000" flipH="1">
            <a:off x="6966975" y="277587"/>
            <a:ext cx="5108000" cy="1117752"/>
            <a:chOff x="1858125" y="4081513"/>
            <a:chExt cx="1482700" cy="324450"/>
          </a:xfrm>
        </p:grpSpPr>
        <p:sp>
          <p:nvSpPr>
            <p:cNvPr id="1505" name="Google Shape;1505;p24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6" name="Google Shape;1506;p24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7" name="Google Shape;1507;p24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8" name="Google Shape;1508;p24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9" name="Google Shape;1509;p24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0" name="Google Shape;1510;p24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1" name="Google Shape;1511;p24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12" name="Google Shape;1512;p24"/>
          <p:cNvGrpSpPr/>
          <p:nvPr/>
        </p:nvGrpSpPr>
        <p:grpSpPr>
          <a:xfrm rot="8100000" flipH="1">
            <a:off x="11716502" y="145433"/>
            <a:ext cx="61692" cy="646831"/>
            <a:chOff x="266100" y="1388638"/>
            <a:chExt cx="23050" cy="241675"/>
          </a:xfrm>
        </p:grpSpPr>
        <p:sp>
          <p:nvSpPr>
            <p:cNvPr id="1513" name="Google Shape;1513;p24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4" name="Google Shape;1514;p24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5" name="Google Shape;1515;p24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6" name="Google Shape;1516;p24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17" name="Google Shape;1517;p24"/>
          <p:cNvGrpSpPr/>
          <p:nvPr/>
        </p:nvGrpSpPr>
        <p:grpSpPr>
          <a:xfrm rot="-5400000">
            <a:off x="-917116" y="5395733"/>
            <a:ext cx="2716144" cy="408620"/>
            <a:chOff x="3800775" y="3226463"/>
            <a:chExt cx="1014850" cy="152675"/>
          </a:xfrm>
        </p:grpSpPr>
        <p:sp>
          <p:nvSpPr>
            <p:cNvPr id="1518" name="Google Shape;1518;p24"/>
            <p:cNvSpPr/>
            <p:nvPr/>
          </p:nvSpPr>
          <p:spPr>
            <a:xfrm>
              <a:off x="3801150" y="3291088"/>
              <a:ext cx="821975" cy="74275"/>
            </a:xfrm>
            <a:custGeom>
              <a:avLst/>
              <a:gdLst/>
              <a:ahLst/>
              <a:cxnLst/>
              <a:rect l="l" t="t" r="r" b="b"/>
              <a:pathLst>
                <a:path w="32879" h="2971" extrusionOk="0">
                  <a:moveTo>
                    <a:pt x="0" y="1"/>
                  </a:moveTo>
                  <a:lnTo>
                    <a:pt x="0" y="166"/>
                  </a:lnTo>
                  <a:lnTo>
                    <a:pt x="21837" y="166"/>
                  </a:lnTo>
                  <a:lnTo>
                    <a:pt x="28025" y="2847"/>
                  </a:lnTo>
                  <a:lnTo>
                    <a:pt x="32878" y="2971"/>
                  </a:lnTo>
                  <a:lnTo>
                    <a:pt x="32878" y="2806"/>
                  </a:lnTo>
                  <a:lnTo>
                    <a:pt x="28080" y="2682"/>
                  </a:lnTo>
                  <a:lnTo>
                    <a:pt x="218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9" name="Google Shape;1519;p24"/>
            <p:cNvSpPr/>
            <p:nvPr/>
          </p:nvSpPr>
          <p:spPr>
            <a:xfrm>
              <a:off x="4605900" y="3347113"/>
              <a:ext cx="32350" cy="32025"/>
            </a:xfrm>
            <a:custGeom>
              <a:avLst/>
              <a:gdLst/>
              <a:ahLst/>
              <a:cxnLst/>
              <a:rect l="l" t="t" r="r" b="b"/>
              <a:pathLst>
                <a:path w="1294" h="1281" extrusionOk="0">
                  <a:moveTo>
                    <a:pt x="661" y="0"/>
                  </a:moveTo>
                  <a:cubicBezTo>
                    <a:pt x="317" y="0"/>
                    <a:pt x="28" y="276"/>
                    <a:pt x="15" y="633"/>
                  </a:cubicBezTo>
                  <a:cubicBezTo>
                    <a:pt x="1" y="977"/>
                    <a:pt x="290" y="1280"/>
                    <a:pt x="633" y="1280"/>
                  </a:cubicBezTo>
                  <a:cubicBezTo>
                    <a:pt x="641" y="1280"/>
                    <a:pt x="650" y="1280"/>
                    <a:pt x="658" y="1280"/>
                  </a:cubicBezTo>
                  <a:cubicBezTo>
                    <a:pt x="1004" y="1280"/>
                    <a:pt x="1280" y="1010"/>
                    <a:pt x="1293" y="661"/>
                  </a:cubicBezTo>
                  <a:cubicBezTo>
                    <a:pt x="1293" y="303"/>
                    <a:pt x="1018" y="15"/>
                    <a:pt x="6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0" name="Google Shape;1520;p24"/>
            <p:cNvSpPr/>
            <p:nvPr/>
          </p:nvSpPr>
          <p:spPr>
            <a:xfrm>
              <a:off x="3800775" y="3226463"/>
              <a:ext cx="999725" cy="74600"/>
            </a:xfrm>
            <a:custGeom>
              <a:avLst/>
              <a:gdLst/>
              <a:ahLst/>
              <a:cxnLst/>
              <a:rect l="l" t="t" r="r" b="b"/>
              <a:pathLst>
                <a:path w="39989" h="2984" extrusionOk="0">
                  <a:moveTo>
                    <a:pt x="1" y="0"/>
                  </a:moveTo>
                  <a:lnTo>
                    <a:pt x="1" y="165"/>
                  </a:lnTo>
                  <a:lnTo>
                    <a:pt x="21837" y="165"/>
                  </a:lnTo>
                  <a:lnTo>
                    <a:pt x="28053" y="2861"/>
                  </a:lnTo>
                  <a:lnTo>
                    <a:pt x="39989" y="2984"/>
                  </a:lnTo>
                  <a:lnTo>
                    <a:pt x="39989" y="2806"/>
                  </a:lnTo>
                  <a:lnTo>
                    <a:pt x="28095" y="2681"/>
                  </a:lnTo>
                  <a:lnTo>
                    <a:pt x="218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1" name="Google Shape;1521;p24"/>
            <p:cNvSpPr/>
            <p:nvPr/>
          </p:nvSpPr>
          <p:spPr>
            <a:xfrm>
              <a:off x="4783650" y="3282838"/>
              <a:ext cx="31975" cy="31975"/>
            </a:xfrm>
            <a:custGeom>
              <a:avLst/>
              <a:gdLst/>
              <a:ahLst/>
              <a:cxnLst/>
              <a:rect l="l" t="t" r="r" b="b"/>
              <a:pathLst>
                <a:path w="1279" h="1279" extrusionOk="0">
                  <a:moveTo>
                    <a:pt x="646" y="1"/>
                  </a:moveTo>
                  <a:cubicBezTo>
                    <a:pt x="303" y="1"/>
                    <a:pt x="0" y="276"/>
                    <a:pt x="0" y="633"/>
                  </a:cubicBezTo>
                  <a:cubicBezTo>
                    <a:pt x="0" y="991"/>
                    <a:pt x="289" y="1279"/>
                    <a:pt x="633" y="1279"/>
                  </a:cubicBezTo>
                  <a:cubicBezTo>
                    <a:pt x="991" y="1279"/>
                    <a:pt x="1279" y="1004"/>
                    <a:pt x="1279" y="646"/>
                  </a:cubicBezTo>
                  <a:cubicBezTo>
                    <a:pt x="1279" y="289"/>
                    <a:pt x="1004" y="1"/>
                    <a:pt x="6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22" name="Google Shape;1522;p24"/>
          <p:cNvGrpSpPr/>
          <p:nvPr/>
        </p:nvGrpSpPr>
        <p:grpSpPr>
          <a:xfrm rot="5400000">
            <a:off x="11450825" y="5839088"/>
            <a:ext cx="291996" cy="1270449"/>
            <a:chOff x="1270600" y="4032263"/>
            <a:chExt cx="82875" cy="360650"/>
          </a:xfrm>
        </p:grpSpPr>
        <p:sp>
          <p:nvSpPr>
            <p:cNvPr id="1523" name="Google Shape;1523;p24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4" name="Google Shape;1524;p24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5" name="Google Shape;1525;p24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6" name="Google Shape;1526;p24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27" name="Google Shape;1527;p24"/>
          <p:cNvGrpSpPr/>
          <p:nvPr/>
        </p:nvGrpSpPr>
        <p:grpSpPr>
          <a:xfrm rot="5400000">
            <a:off x="11396992" y="5618313"/>
            <a:ext cx="620189" cy="420529"/>
            <a:chOff x="1602350" y="3347138"/>
            <a:chExt cx="231725" cy="157125"/>
          </a:xfrm>
        </p:grpSpPr>
        <p:sp>
          <p:nvSpPr>
            <p:cNvPr id="1528" name="Google Shape;1528;p24"/>
            <p:cNvSpPr/>
            <p:nvPr/>
          </p:nvSpPr>
          <p:spPr>
            <a:xfrm>
              <a:off x="1753625" y="3424488"/>
              <a:ext cx="68075" cy="67725"/>
            </a:xfrm>
            <a:custGeom>
              <a:avLst/>
              <a:gdLst/>
              <a:ahLst/>
              <a:cxnLst/>
              <a:rect l="l" t="t" r="r" b="b"/>
              <a:pathLst>
                <a:path w="2723" h="2709" extrusionOk="0">
                  <a:moveTo>
                    <a:pt x="1375" y="233"/>
                  </a:moveTo>
                  <a:cubicBezTo>
                    <a:pt x="1678" y="248"/>
                    <a:pt x="1953" y="358"/>
                    <a:pt x="2158" y="578"/>
                  </a:cubicBezTo>
                  <a:cubicBezTo>
                    <a:pt x="2365" y="783"/>
                    <a:pt x="2475" y="1073"/>
                    <a:pt x="2475" y="1361"/>
                  </a:cubicBezTo>
                  <a:cubicBezTo>
                    <a:pt x="2475" y="1663"/>
                    <a:pt x="2351" y="1938"/>
                    <a:pt x="2131" y="2145"/>
                  </a:cubicBezTo>
                  <a:cubicBezTo>
                    <a:pt x="1925" y="2351"/>
                    <a:pt x="1636" y="2461"/>
                    <a:pt x="1348" y="2461"/>
                  </a:cubicBezTo>
                  <a:cubicBezTo>
                    <a:pt x="728" y="2461"/>
                    <a:pt x="233" y="1953"/>
                    <a:pt x="248" y="1333"/>
                  </a:cubicBezTo>
                  <a:cubicBezTo>
                    <a:pt x="261" y="728"/>
                    <a:pt x="756" y="233"/>
                    <a:pt x="1361" y="233"/>
                  </a:cubicBezTo>
                  <a:close/>
                  <a:moveTo>
                    <a:pt x="1375" y="0"/>
                  </a:moveTo>
                  <a:cubicBezTo>
                    <a:pt x="1018" y="0"/>
                    <a:pt x="673" y="123"/>
                    <a:pt x="413" y="385"/>
                  </a:cubicBezTo>
                  <a:cubicBezTo>
                    <a:pt x="151" y="633"/>
                    <a:pt x="13" y="976"/>
                    <a:pt x="0" y="1333"/>
                  </a:cubicBezTo>
                  <a:cubicBezTo>
                    <a:pt x="0" y="2076"/>
                    <a:pt x="591" y="2695"/>
                    <a:pt x="1348" y="2708"/>
                  </a:cubicBezTo>
                  <a:lnTo>
                    <a:pt x="1361" y="2708"/>
                  </a:lnTo>
                  <a:cubicBezTo>
                    <a:pt x="1718" y="2708"/>
                    <a:pt x="2048" y="2571"/>
                    <a:pt x="2310" y="2323"/>
                  </a:cubicBezTo>
                  <a:cubicBezTo>
                    <a:pt x="2558" y="2076"/>
                    <a:pt x="2709" y="1733"/>
                    <a:pt x="2709" y="1375"/>
                  </a:cubicBezTo>
                  <a:cubicBezTo>
                    <a:pt x="2723" y="1003"/>
                    <a:pt x="2585" y="673"/>
                    <a:pt x="2323" y="413"/>
                  </a:cubicBezTo>
                  <a:cubicBezTo>
                    <a:pt x="2076" y="151"/>
                    <a:pt x="1746" y="0"/>
                    <a:pt x="13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9" name="Google Shape;1529;p24"/>
            <p:cNvSpPr/>
            <p:nvPr/>
          </p:nvSpPr>
          <p:spPr>
            <a:xfrm>
              <a:off x="1781125" y="3451988"/>
              <a:ext cx="12725" cy="12725"/>
            </a:xfrm>
            <a:custGeom>
              <a:avLst/>
              <a:gdLst/>
              <a:ahLst/>
              <a:cxnLst/>
              <a:rect l="l" t="t" r="r" b="b"/>
              <a:pathLst>
                <a:path w="509" h="509" extrusionOk="0">
                  <a:moveTo>
                    <a:pt x="261" y="0"/>
                  </a:moveTo>
                  <a:cubicBezTo>
                    <a:pt x="123" y="0"/>
                    <a:pt x="13" y="110"/>
                    <a:pt x="13" y="248"/>
                  </a:cubicBezTo>
                  <a:cubicBezTo>
                    <a:pt x="0" y="385"/>
                    <a:pt x="123" y="508"/>
                    <a:pt x="261" y="508"/>
                  </a:cubicBezTo>
                  <a:cubicBezTo>
                    <a:pt x="398" y="508"/>
                    <a:pt x="508" y="398"/>
                    <a:pt x="508" y="261"/>
                  </a:cubicBezTo>
                  <a:cubicBezTo>
                    <a:pt x="508" y="110"/>
                    <a:pt x="398" y="0"/>
                    <a:pt x="2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0" name="Google Shape;1530;p24"/>
            <p:cNvSpPr/>
            <p:nvPr/>
          </p:nvSpPr>
          <p:spPr>
            <a:xfrm>
              <a:off x="1778375" y="3448863"/>
              <a:ext cx="18575" cy="18600"/>
            </a:xfrm>
            <a:custGeom>
              <a:avLst/>
              <a:gdLst/>
              <a:ahLst/>
              <a:cxnLst/>
              <a:rect l="l" t="t" r="r" b="b"/>
              <a:pathLst>
                <a:path w="743" h="744" extrusionOk="0">
                  <a:moveTo>
                    <a:pt x="371" y="248"/>
                  </a:moveTo>
                  <a:cubicBezTo>
                    <a:pt x="413" y="248"/>
                    <a:pt x="440" y="263"/>
                    <a:pt x="468" y="290"/>
                  </a:cubicBezTo>
                  <a:cubicBezTo>
                    <a:pt x="495" y="303"/>
                    <a:pt x="508" y="345"/>
                    <a:pt x="508" y="373"/>
                  </a:cubicBezTo>
                  <a:cubicBezTo>
                    <a:pt x="508" y="413"/>
                    <a:pt x="495" y="441"/>
                    <a:pt x="468" y="468"/>
                  </a:cubicBezTo>
                  <a:cubicBezTo>
                    <a:pt x="440" y="496"/>
                    <a:pt x="385" y="510"/>
                    <a:pt x="371" y="510"/>
                  </a:cubicBezTo>
                  <a:cubicBezTo>
                    <a:pt x="330" y="510"/>
                    <a:pt x="303" y="496"/>
                    <a:pt x="275" y="468"/>
                  </a:cubicBezTo>
                  <a:cubicBezTo>
                    <a:pt x="248" y="441"/>
                    <a:pt x="233" y="413"/>
                    <a:pt x="233" y="373"/>
                  </a:cubicBezTo>
                  <a:cubicBezTo>
                    <a:pt x="233" y="345"/>
                    <a:pt x="248" y="303"/>
                    <a:pt x="275" y="276"/>
                  </a:cubicBezTo>
                  <a:cubicBezTo>
                    <a:pt x="303" y="263"/>
                    <a:pt x="330" y="248"/>
                    <a:pt x="371" y="248"/>
                  </a:cubicBezTo>
                  <a:close/>
                  <a:moveTo>
                    <a:pt x="371" y="1"/>
                  </a:moveTo>
                  <a:cubicBezTo>
                    <a:pt x="275" y="1"/>
                    <a:pt x="178" y="43"/>
                    <a:pt x="110" y="111"/>
                  </a:cubicBezTo>
                  <a:cubicBezTo>
                    <a:pt x="41" y="180"/>
                    <a:pt x="0" y="276"/>
                    <a:pt x="0" y="373"/>
                  </a:cubicBezTo>
                  <a:cubicBezTo>
                    <a:pt x="0" y="468"/>
                    <a:pt x="28" y="565"/>
                    <a:pt x="110" y="633"/>
                  </a:cubicBezTo>
                  <a:cubicBezTo>
                    <a:pt x="178" y="703"/>
                    <a:pt x="261" y="743"/>
                    <a:pt x="371" y="743"/>
                  </a:cubicBezTo>
                  <a:cubicBezTo>
                    <a:pt x="468" y="743"/>
                    <a:pt x="563" y="716"/>
                    <a:pt x="633" y="648"/>
                  </a:cubicBezTo>
                  <a:cubicBezTo>
                    <a:pt x="701" y="578"/>
                    <a:pt x="743" y="483"/>
                    <a:pt x="743" y="386"/>
                  </a:cubicBezTo>
                  <a:cubicBezTo>
                    <a:pt x="743" y="276"/>
                    <a:pt x="701" y="193"/>
                    <a:pt x="633" y="111"/>
                  </a:cubicBezTo>
                  <a:cubicBezTo>
                    <a:pt x="563" y="43"/>
                    <a:pt x="481" y="1"/>
                    <a:pt x="3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1" name="Google Shape;1531;p24"/>
            <p:cNvSpPr/>
            <p:nvPr/>
          </p:nvSpPr>
          <p:spPr>
            <a:xfrm>
              <a:off x="1741250" y="3412438"/>
              <a:ext cx="92825" cy="91825"/>
            </a:xfrm>
            <a:custGeom>
              <a:avLst/>
              <a:gdLst/>
              <a:ahLst/>
              <a:cxnLst/>
              <a:rect l="l" t="t" r="r" b="b"/>
              <a:pathLst>
                <a:path w="3713" h="3673" extrusionOk="0">
                  <a:moveTo>
                    <a:pt x="1883" y="234"/>
                  </a:moveTo>
                  <a:cubicBezTo>
                    <a:pt x="2310" y="248"/>
                    <a:pt x="2708" y="413"/>
                    <a:pt x="2998" y="715"/>
                  </a:cubicBezTo>
                  <a:cubicBezTo>
                    <a:pt x="3300" y="1032"/>
                    <a:pt x="3465" y="1430"/>
                    <a:pt x="3451" y="1857"/>
                  </a:cubicBezTo>
                  <a:cubicBezTo>
                    <a:pt x="3451" y="2283"/>
                    <a:pt x="3273" y="2682"/>
                    <a:pt x="2970" y="2985"/>
                  </a:cubicBezTo>
                  <a:cubicBezTo>
                    <a:pt x="2668" y="3273"/>
                    <a:pt x="2255" y="3425"/>
                    <a:pt x="1828" y="3438"/>
                  </a:cubicBezTo>
                  <a:cubicBezTo>
                    <a:pt x="1403" y="3425"/>
                    <a:pt x="1003" y="3260"/>
                    <a:pt x="715" y="2943"/>
                  </a:cubicBezTo>
                  <a:cubicBezTo>
                    <a:pt x="413" y="2640"/>
                    <a:pt x="248" y="2242"/>
                    <a:pt x="261" y="1815"/>
                  </a:cubicBezTo>
                  <a:cubicBezTo>
                    <a:pt x="275" y="935"/>
                    <a:pt x="990" y="234"/>
                    <a:pt x="1856" y="234"/>
                  </a:cubicBezTo>
                  <a:close/>
                  <a:moveTo>
                    <a:pt x="1856" y="0"/>
                  </a:moveTo>
                  <a:cubicBezTo>
                    <a:pt x="853" y="0"/>
                    <a:pt x="28" y="798"/>
                    <a:pt x="13" y="1815"/>
                  </a:cubicBezTo>
                  <a:cubicBezTo>
                    <a:pt x="0" y="2820"/>
                    <a:pt x="811" y="3658"/>
                    <a:pt x="1828" y="3672"/>
                  </a:cubicBezTo>
                  <a:lnTo>
                    <a:pt x="1856" y="3672"/>
                  </a:lnTo>
                  <a:cubicBezTo>
                    <a:pt x="2860" y="3672"/>
                    <a:pt x="3685" y="2860"/>
                    <a:pt x="3699" y="1857"/>
                  </a:cubicBezTo>
                  <a:cubicBezTo>
                    <a:pt x="3713" y="853"/>
                    <a:pt x="2888" y="14"/>
                    <a:pt x="1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2" name="Google Shape;1532;p24"/>
            <p:cNvSpPr/>
            <p:nvPr/>
          </p:nvSpPr>
          <p:spPr>
            <a:xfrm>
              <a:off x="1624675" y="3367063"/>
              <a:ext cx="162975" cy="94200"/>
            </a:xfrm>
            <a:custGeom>
              <a:avLst/>
              <a:gdLst/>
              <a:ahLst/>
              <a:cxnLst/>
              <a:rect l="l" t="t" r="r" b="b"/>
              <a:pathLst>
                <a:path w="6519" h="3768" extrusionOk="0">
                  <a:moveTo>
                    <a:pt x="193" y="0"/>
                  </a:moveTo>
                  <a:lnTo>
                    <a:pt x="1" y="138"/>
                  </a:lnTo>
                  <a:lnTo>
                    <a:pt x="2628" y="3713"/>
                  </a:lnTo>
                  <a:lnTo>
                    <a:pt x="6519" y="3768"/>
                  </a:lnTo>
                  <a:lnTo>
                    <a:pt x="6519" y="3535"/>
                  </a:lnTo>
                  <a:lnTo>
                    <a:pt x="2751" y="3480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3" name="Google Shape;1533;p24"/>
            <p:cNvSpPr/>
            <p:nvPr/>
          </p:nvSpPr>
          <p:spPr>
            <a:xfrm>
              <a:off x="1602350" y="3347138"/>
              <a:ext cx="50900" cy="45100"/>
            </a:xfrm>
            <a:custGeom>
              <a:avLst/>
              <a:gdLst/>
              <a:ahLst/>
              <a:cxnLst/>
              <a:rect l="l" t="t" r="r" b="b"/>
              <a:pathLst>
                <a:path w="2036" h="1804" extrusionOk="0">
                  <a:moveTo>
                    <a:pt x="1020" y="1"/>
                  </a:moveTo>
                  <a:cubicBezTo>
                    <a:pt x="835" y="1"/>
                    <a:pt x="646" y="58"/>
                    <a:pt x="481" y="179"/>
                  </a:cubicBezTo>
                  <a:cubicBezTo>
                    <a:pt x="83" y="467"/>
                    <a:pt x="1" y="1031"/>
                    <a:pt x="289" y="1430"/>
                  </a:cubicBezTo>
                  <a:cubicBezTo>
                    <a:pt x="469" y="1675"/>
                    <a:pt x="742" y="1804"/>
                    <a:pt x="1017" y="1804"/>
                  </a:cubicBezTo>
                  <a:cubicBezTo>
                    <a:pt x="1205" y="1804"/>
                    <a:pt x="1393" y="1744"/>
                    <a:pt x="1554" y="1622"/>
                  </a:cubicBezTo>
                  <a:cubicBezTo>
                    <a:pt x="1953" y="1334"/>
                    <a:pt x="2036" y="770"/>
                    <a:pt x="1747" y="371"/>
                  </a:cubicBezTo>
                  <a:cubicBezTo>
                    <a:pt x="1573" y="131"/>
                    <a:pt x="1300" y="1"/>
                    <a:pt x="10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3148524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 and two columns 3">
    <p:spTree>
      <p:nvGrpSpPr>
        <p:cNvPr id="1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2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36" name="Google Shape;1536;p25"/>
          <p:cNvSpPr txBox="1">
            <a:spLocks noGrp="1"/>
          </p:cNvSpPr>
          <p:nvPr>
            <p:ph type="body" idx="1"/>
          </p:nvPr>
        </p:nvSpPr>
        <p:spPr>
          <a:xfrm>
            <a:off x="960000" y="1621000"/>
            <a:ext cx="4943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537" name="Google Shape;1537;p25"/>
          <p:cNvGrpSpPr/>
          <p:nvPr/>
        </p:nvGrpSpPr>
        <p:grpSpPr>
          <a:xfrm rot="-5400000">
            <a:off x="1450029" y="5837468"/>
            <a:ext cx="509787" cy="1374264"/>
            <a:chOff x="2641575" y="875188"/>
            <a:chExt cx="190475" cy="513475"/>
          </a:xfrm>
        </p:grpSpPr>
        <p:sp>
          <p:nvSpPr>
            <p:cNvPr id="1538" name="Google Shape;1538;p25"/>
            <p:cNvSpPr/>
            <p:nvPr/>
          </p:nvSpPr>
          <p:spPr>
            <a:xfrm>
              <a:off x="2641575" y="875188"/>
              <a:ext cx="190475" cy="185150"/>
            </a:xfrm>
            <a:custGeom>
              <a:avLst/>
              <a:gdLst/>
              <a:ahLst/>
              <a:cxnLst/>
              <a:rect l="l" t="t" r="r" b="b"/>
              <a:pathLst>
                <a:path w="7619" h="7406" extrusionOk="0">
                  <a:moveTo>
                    <a:pt x="3796" y="173"/>
                  </a:moveTo>
                  <a:cubicBezTo>
                    <a:pt x="3975" y="173"/>
                    <a:pt x="4140" y="187"/>
                    <a:pt x="4305" y="200"/>
                  </a:cubicBezTo>
                  <a:cubicBezTo>
                    <a:pt x="5240" y="338"/>
                    <a:pt x="6065" y="820"/>
                    <a:pt x="6628" y="1575"/>
                  </a:cubicBezTo>
                  <a:cubicBezTo>
                    <a:pt x="7206" y="2332"/>
                    <a:pt x="7440" y="3267"/>
                    <a:pt x="7316" y="4202"/>
                  </a:cubicBezTo>
                  <a:cubicBezTo>
                    <a:pt x="7178" y="5137"/>
                    <a:pt x="6698" y="5962"/>
                    <a:pt x="5941" y="6526"/>
                  </a:cubicBezTo>
                  <a:cubicBezTo>
                    <a:pt x="5317" y="7003"/>
                    <a:pt x="4570" y="7246"/>
                    <a:pt x="3802" y="7246"/>
                  </a:cubicBezTo>
                  <a:cubicBezTo>
                    <a:pt x="3640" y="7246"/>
                    <a:pt x="3478" y="7235"/>
                    <a:pt x="3315" y="7213"/>
                  </a:cubicBezTo>
                  <a:cubicBezTo>
                    <a:pt x="2380" y="7076"/>
                    <a:pt x="1555" y="6595"/>
                    <a:pt x="990" y="5838"/>
                  </a:cubicBezTo>
                  <a:cubicBezTo>
                    <a:pt x="413" y="5082"/>
                    <a:pt x="180" y="4147"/>
                    <a:pt x="303" y="3212"/>
                  </a:cubicBezTo>
                  <a:cubicBezTo>
                    <a:pt x="440" y="2277"/>
                    <a:pt x="922" y="1452"/>
                    <a:pt x="1678" y="888"/>
                  </a:cubicBezTo>
                  <a:cubicBezTo>
                    <a:pt x="2297" y="420"/>
                    <a:pt x="3040" y="173"/>
                    <a:pt x="3796" y="173"/>
                  </a:cubicBezTo>
                  <a:close/>
                  <a:moveTo>
                    <a:pt x="3823" y="1"/>
                  </a:moveTo>
                  <a:cubicBezTo>
                    <a:pt x="1994" y="1"/>
                    <a:pt x="403" y="1334"/>
                    <a:pt x="138" y="3198"/>
                  </a:cubicBezTo>
                  <a:cubicBezTo>
                    <a:pt x="0" y="4175"/>
                    <a:pt x="262" y="5151"/>
                    <a:pt x="853" y="5935"/>
                  </a:cubicBezTo>
                  <a:cubicBezTo>
                    <a:pt x="1445" y="6733"/>
                    <a:pt x="2311" y="7241"/>
                    <a:pt x="3287" y="7378"/>
                  </a:cubicBezTo>
                  <a:cubicBezTo>
                    <a:pt x="3466" y="7393"/>
                    <a:pt x="3645" y="7406"/>
                    <a:pt x="3823" y="7406"/>
                  </a:cubicBezTo>
                  <a:cubicBezTo>
                    <a:pt x="4621" y="7406"/>
                    <a:pt x="5391" y="7158"/>
                    <a:pt x="6038" y="6663"/>
                  </a:cubicBezTo>
                  <a:cubicBezTo>
                    <a:pt x="6835" y="6072"/>
                    <a:pt x="7343" y="5206"/>
                    <a:pt x="7481" y="4230"/>
                  </a:cubicBezTo>
                  <a:cubicBezTo>
                    <a:pt x="7618" y="3240"/>
                    <a:pt x="7358" y="2263"/>
                    <a:pt x="6766" y="1480"/>
                  </a:cubicBezTo>
                  <a:cubicBezTo>
                    <a:pt x="6175" y="695"/>
                    <a:pt x="5308" y="173"/>
                    <a:pt x="4333" y="35"/>
                  </a:cubicBezTo>
                  <a:cubicBezTo>
                    <a:pt x="4161" y="12"/>
                    <a:pt x="3991" y="1"/>
                    <a:pt x="3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9" name="Google Shape;1539;p25"/>
            <p:cNvSpPr/>
            <p:nvPr/>
          </p:nvSpPr>
          <p:spPr>
            <a:xfrm>
              <a:off x="2664625" y="900838"/>
              <a:ext cx="143025" cy="134050"/>
            </a:xfrm>
            <a:custGeom>
              <a:avLst/>
              <a:gdLst/>
              <a:ahLst/>
              <a:cxnLst/>
              <a:rect l="l" t="t" r="r" b="b"/>
              <a:pathLst>
                <a:path w="5721" h="5362" extrusionOk="0">
                  <a:moveTo>
                    <a:pt x="2856" y="0"/>
                  </a:moveTo>
                  <a:cubicBezTo>
                    <a:pt x="1547" y="0"/>
                    <a:pt x="395" y="966"/>
                    <a:pt x="206" y="2309"/>
                  </a:cubicBezTo>
                  <a:cubicBezTo>
                    <a:pt x="0" y="3767"/>
                    <a:pt x="1031" y="5129"/>
                    <a:pt x="2489" y="5335"/>
                  </a:cubicBezTo>
                  <a:cubicBezTo>
                    <a:pt x="2615" y="5352"/>
                    <a:pt x="2741" y="5361"/>
                    <a:pt x="2865" y="5361"/>
                  </a:cubicBezTo>
                  <a:cubicBezTo>
                    <a:pt x="4184" y="5361"/>
                    <a:pt x="5326" y="4384"/>
                    <a:pt x="5514" y="3052"/>
                  </a:cubicBezTo>
                  <a:cubicBezTo>
                    <a:pt x="5721" y="1581"/>
                    <a:pt x="4703" y="234"/>
                    <a:pt x="3231" y="27"/>
                  </a:cubicBezTo>
                  <a:cubicBezTo>
                    <a:pt x="3105" y="9"/>
                    <a:pt x="2980" y="0"/>
                    <a:pt x="28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0" name="Google Shape;1540;p25"/>
            <p:cNvSpPr/>
            <p:nvPr/>
          </p:nvSpPr>
          <p:spPr>
            <a:xfrm>
              <a:off x="2705175" y="938063"/>
              <a:ext cx="63300" cy="59625"/>
            </a:xfrm>
            <a:custGeom>
              <a:avLst/>
              <a:gdLst/>
              <a:ahLst/>
              <a:cxnLst/>
              <a:rect l="l" t="t" r="r" b="b"/>
              <a:pathLst>
                <a:path w="2532" h="2385" extrusionOk="0">
                  <a:moveTo>
                    <a:pt x="1279" y="0"/>
                  </a:moveTo>
                  <a:cubicBezTo>
                    <a:pt x="692" y="0"/>
                    <a:pt x="172" y="432"/>
                    <a:pt x="83" y="1027"/>
                  </a:cubicBezTo>
                  <a:cubicBezTo>
                    <a:pt x="1" y="1673"/>
                    <a:pt x="454" y="2278"/>
                    <a:pt x="1101" y="2375"/>
                  </a:cubicBezTo>
                  <a:cubicBezTo>
                    <a:pt x="1152" y="2381"/>
                    <a:pt x="1203" y="2385"/>
                    <a:pt x="1253" y="2385"/>
                  </a:cubicBezTo>
                  <a:cubicBezTo>
                    <a:pt x="1839" y="2385"/>
                    <a:pt x="2359" y="1952"/>
                    <a:pt x="2449" y="1357"/>
                  </a:cubicBezTo>
                  <a:cubicBezTo>
                    <a:pt x="2531" y="710"/>
                    <a:pt x="2077" y="105"/>
                    <a:pt x="1431" y="10"/>
                  </a:cubicBezTo>
                  <a:cubicBezTo>
                    <a:pt x="1380" y="3"/>
                    <a:pt x="1329" y="0"/>
                    <a:pt x="1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1" name="Google Shape;1541;p25"/>
            <p:cNvSpPr/>
            <p:nvPr/>
          </p:nvSpPr>
          <p:spPr>
            <a:xfrm>
              <a:off x="2734750" y="1056563"/>
              <a:ext cx="3100" cy="310425"/>
            </a:xfrm>
            <a:custGeom>
              <a:avLst/>
              <a:gdLst/>
              <a:ahLst/>
              <a:cxnLst/>
              <a:rect l="l" t="t" r="r" b="b"/>
              <a:pathLst>
                <a:path w="124" h="12417" extrusionOk="0">
                  <a:moveTo>
                    <a:pt x="0" y="0"/>
                  </a:moveTo>
                  <a:lnTo>
                    <a:pt x="0" y="12417"/>
                  </a:lnTo>
                  <a:lnTo>
                    <a:pt x="124" y="12417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2" name="Google Shape;1542;p25"/>
            <p:cNvSpPr/>
            <p:nvPr/>
          </p:nvSpPr>
          <p:spPr>
            <a:xfrm>
              <a:off x="2721325" y="1362838"/>
              <a:ext cx="29950" cy="25825"/>
            </a:xfrm>
            <a:custGeom>
              <a:avLst/>
              <a:gdLst/>
              <a:ahLst/>
              <a:cxnLst/>
              <a:rect l="l" t="t" r="r" b="b"/>
              <a:pathLst>
                <a:path w="1198" h="1033" extrusionOk="0">
                  <a:moveTo>
                    <a:pt x="1" y="1"/>
                  </a:moveTo>
                  <a:lnTo>
                    <a:pt x="592" y="1033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43" name="Google Shape;1543;p25"/>
          <p:cNvGrpSpPr/>
          <p:nvPr/>
        </p:nvGrpSpPr>
        <p:grpSpPr>
          <a:xfrm rot="10800000">
            <a:off x="140490" y="-279735"/>
            <a:ext cx="2027353" cy="795857"/>
            <a:chOff x="3162050" y="485288"/>
            <a:chExt cx="912400" cy="358150"/>
          </a:xfrm>
        </p:grpSpPr>
        <p:sp>
          <p:nvSpPr>
            <p:cNvPr id="1544" name="Google Shape;1544;p25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5" name="Google Shape;1545;p25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46" name="Google Shape;1546;p25"/>
          <p:cNvGrpSpPr/>
          <p:nvPr/>
        </p:nvGrpSpPr>
        <p:grpSpPr>
          <a:xfrm>
            <a:off x="10834622" y="6359900"/>
            <a:ext cx="1163271" cy="329392"/>
            <a:chOff x="1788000" y="2921988"/>
            <a:chExt cx="595775" cy="168700"/>
          </a:xfrm>
        </p:grpSpPr>
        <p:sp>
          <p:nvSpPr>
            <p:cNvPr id="1547" name="Google Shape;1547;p25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8" name="Google Shape;1548;p25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9" name="Google Shape;1549;p25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0" name="Google Shape;1550;p25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1" name="Google Shape;1551;p25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2" name="Google Shape;1552;p25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53" name="Google Shape;1553;p25"/>
          <p:cNvGrpSpPr/>
          <p:nvPr/>
        </p:nvGrpSpPr>
        <p:grpSpPr>
          <a:xfrm rot="-5400000">
            <a:off x="8997098" y="1952785"/>
            <a:ext cx="4704508" cy="1029459"/>
            <a:chOff x="1858125" y="4081513"/>
            <a:chExt cx="1482700" cy="324450"/>
          </a:xfrm>
        </p:grpSpPr>
        <p:sp>
          <p:nvSpPr>
            <p:cNvPr id="1554" name="Google Shape;1554;p25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5" name="Google Shape;1555;p25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6" name="Google Shape;1556;p25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7" name="Google Shape;1557;p25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8" name="Google Shape;1558;p25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9" name="Google Shape;1559;p25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0" name="Google Shape;1560;p25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61" name="Google Shape;1561;p25"/>
          <p:cNvGrpSpPr/>
          <p:nvPr/>
        </p:nvGrpSpPr>
        <p:grpSpPr>
          <a:xfrm rot="-5400000">
            <a:off x="-900016" y="5397233"/>
            <a:ext cx="2716144" cy="408620"/>
            <a:chOff x="3800775" y="3226463"/>
            <a:chExt cx="1014850" cy="152675"/>
          </a:xfrm>
        </p:grpSpPr>
        <p:sp>
          <p:nvSpPr>
            <p:cNvPr id="1562" name="Google Shape;1562;p25"/>
            <p:cNvSpPr/>
            <p:nvPr/>
          </p:nvSpPr>
          <p:spPr>
            <a:xfrm>
              <a:off x="3801150" y="3291088"/>
              <a:ext cx="821975" cy="74275"/>
            </a:xfrm>
            <a:custGeom>
              <a:avLst/>
              <a:gdLst/>
              <a:ahLst/>
              <a:cxnLst/>
              <a:rect l="l" t="t" r="r" b="b"/>
              <a:pathLst>
                <a:path w="32879" h="2971" extrusionOk="0">
                  <a:moveTo>
                    <a:pt x="0" y="1"/>
                  </a:moveTo>
                  <a:lnTo>
                    <a:pt x="0" y="166"/>
                  </a:lnTo>
                  <a:lnTo>
                    <a:pt x="21837" y="166"/>
                  </a:lnTo>
                  <a:lnTo>
                    <a:pt x="28025" y="2847"/>
                  </a:lnTo>
                  <a:lnTo>
                    <a:pt x="32878" y="2971"/>
                  </a:lnTo>
                  <a:lnTo>
                    <a:pt x="32878" y="2806"/>
                  </a:lnTo>
                  <a:lnTo>
                    <a:pt x="28080" y="2682"/>
                  </a:lnTo>
                  <a:lnTo>
                    <a:pt x="218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3" name="Google Shape;1563;p25"/>
            <p:cNvSpPr/>
            <p:nvPr/>
          </p:nvSpPr>
          <p:spPr>
            <a:xfrm>
              <a:off x="4605900" y="3347113"/>
              <a:ext cx="32350" cy="32025"/>
            </a:xfrm>
            <a:custGeom>
              <a:avLst/>
              <a:gdLst/>
              <a:ahLst/>
              <a:cxnLst/>
              <a:rect l="l" t="t" r="r" b="b"/>
              <a:pathLst>
                <a:path w="1294" h="1281" extrusionOk="0">
                  <a:moveTo>
                    <a:pt x="661" y="0"/>
                  </a:moveTo>
                  <a:cubicBezTo>
                    <a:pt x="317" y="0"/>
                    <a:pt x="28" y="276"/>
                    <a:pt x="15" y="633"/>
                  </a:cubicBezTo>
                  <a:cubicBezTo>
                    <a:pt x="1" y="977"/>
                    <a:pt x="290" y="1280"/>
                    <a:pt x="633" y="1280"/>
                  </a:cubicBezTo>
                  <a:cubicBezTo>
                    <a:pt x="641" y="1280"/>
                    <a:pt x="650" y="1280"/>
                    <a:pt x="658" y="1280"/>
                  </a:cubicBezTo>
                  <a:cubicBezTo>
                    <a:pt x="1004" y="1280"/>
                    <a:pt x="1280" y="1010"/>
                    <a:pt x="1293" y="661"/>
                  </a:cubicBezTo>
                  <a:cubicBezTo>
                    <a:pt x="1293" y="303"/>
                    <a:pt x="1018" y="15"/>
                    <a:pt x="6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4" name="Google Shape;1564;p25"/>
            <p:cNvSpPr/>
            <p:nvPr/>
          </p:nvSpPr>
          <p:spPr>
            <a:xfrm>
              <a:off x="3800775" y="3226463"/>
              <a:ext cx="999725" cy="74600"/>
            </a:xfrm>
            <a:custGeom>
              <a:avLst/>
              <a:gdLst/>
              <a:ahLst/>
              <a:cxnLst/>
              <a:rect l="l" t="t" r="r" b="b"/>
              <a:pathLst>
                <a:path w="39989" h="2984" extrusionOk="0">
                  <a:moveTo>
                    <a:pt x="1" y="0"/>
                  </a:moveTo>
                  <a:lnTo>
                    <a:pt x="1" y="165"/>
                  </a:lnTo>
                  <a:lnTo>
                    <a:pt x="21837" y="165"/>
                  </a:lnTo>
                  <a:lnTo>
                    <a:pt x="28053" y="2861"/>
                  </a:lnTo>
                  <a:lnTo>
                    <a:pt x="39989" y="2984"/>
                  </a:lnTo>
                  <a:lnTo>
                    <a:pt x="39989" y="2806"/>
                  </a:lnTo>
                  <a:lnTo>
                    <a:pt x="28095" y="2681"/>
                  </a:lnTo>
                  <a:lnTo>
                    <a:pt x="218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5" name="Google Shape;1565;p25"/>
            <p:cNvSpPr/>
            <p:nvPr/>
          </p:nvSpPr>
          <p:spPr>
            <a:xfrm>
              <a:off x="4783650" y="3282838"/>
              <a:ext cx="31975" cy="31975"/>
            </a:xfrm>
            <a:custGeom>
              <a:avLst/>
              <a:gdLst/>
              <a:ahLst/>
              <a:cxnLst/>
              <a:rect l="l" t="t" r="r" b="b"/>
              <a:pathLst>
                <a:path w="1279" h="1279" extrusionOk="0">
                  <a:moveTo>
                    <a:pt x="646" y="1"/>
                  </a:moveTo>
                  <a:cubicBezTo>
                    <a:pt x="303" y="1"/>
                    <a:pt x="0" y="276"/>
                    <a:pt x="0" y="633"/>
                  </a:cubicBezTo>
                  <a:cubicBezTo>
                    <a:pt x="0" y="991"/>
                    <a:pt x="289" y="1279"/>
                    <a:pt x="633" y="1279"/>
                  </a:cubicBezTo>
                  <a:cubicBezTo>
                    <a:pt x="991" y="1279"/>
                    <a:pt x="1279" y="1004"/>
                    <a:pt x="1279" y="646"/>
                  </a:cubicBezTo>
                  <a:cubicBezTo>
                    <a:pt x="1279" y="289"/>
                    <a:pt x="1004" y="1"/>
                    <a:pt x="6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66" name="Google Shape;1566;p25"/>
          <p:cNvGrpSpPr/>
          <p:nvPr/>
        </p:nvGrpSpPr>
        <p:grpSpPr>
          <a:xfrm rot="5400000">
            <a:off x="9948991" y="-260879"/>
            <a:ext cx="291996" cy="1270449"/>
            <a:chOff x="1270600" y="4032263"/>
            <a:chExt cx="82875" cy="360650"/>
          </a:xfrm>
        </p:grpSpPr>
        <p:sp>
          <p:nvSpPr>
            <p:cNvPr id="1567" name="Google Shape;1567;p25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8" name="Google Shape;1568;p25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9" name="Google Shape;1569;p25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0" name="Google Shape;1570;p25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71" name="Google Shape;1571;p25"/>
          <p:cNvGrpSpPr/>
          <p:nvPr/>
        </p:nvGrpSpPr>
        <p:grpSpPr>
          <a:xfrm>
            <a:off x="11719526" y="155318"/>
            <a:ext cx="144525" cy="438060"/>
            <a:chOff x="5423225" y="-1148250"/>
            <a:chExt cx="54000" cy="163675"/>
          </a:xfrm>
        </p:grpSpPr>
        <p:sp>
          <p:nvSpPr>
            <p:cNvPr id="1572" name="Google Shape;1572;p25"/>
            <p:cNvSpPr/>
            <p:nvPr/>
          </p:nvSpPr>
          <p:spPr>
            <a:xfrm>
              <a:off x="5423225" y="-1130375"/>
              <a:ext cx="54000" cy="54025"/>
            </a:xfrm>
            <a:custGeom>
              <a:avLst/>
              <a:gdLst/>
              <a:ahLst/>
              <a:cxnLst/>
              <a:rect l="l" t="t" r="r" b="b"/>
              <a:pathLst>
                <a:path w="2160" h="2161" extrusionOk="0">
                  <a:moveTo>
                    <a:pt x="1926" y="235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35"/>
                  </a:lnTo>
                  <a:close/>
                  <a:moveTo>
                    <a:pt x="0" y="1"/>
                  </a:moveTo>
                  <a:lnTo>
                    <a:pt x="0" y="2160"/>
                  </a:lnTo>
                  <a:lnTo>
                    <a:pt x="2160" y="2160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3" name="Google Shape;1573;p25"/>
            <p:cNvSpPr/>
            <p:nvPr/>
          </p:nvSpPr>
          <p:spPr>
            <a:xfrm>
              <a:off x="5423225" y="-1059200"/>
              <a:ext cx="54000" cy="54350"/>
            </a:xfrm>
            <a:custGeom>
              <a:avLst/>
              <a:gdLst/>
              <a:ahLst/>
              <a:cxnLst/>
              <a:rect l="l" t="t" r="r" b="b"/>
              <a:pathLst>
                <a:path w="2160" h="2174" extrusionOk="0">
                  <a:moveTo>
                    <a:pt x="1926" y="248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48"/>
                  </a:lnTo>
                  <a:close/>
                  <a:moveTo>
                    <a:pt x="0" y="1"/>
                  </a:moveTo>
                  <a:lnTo>
                    <a:pt x="0" y="2173"/>
                  </a:lnTo>
                  <a:lnTo>
                    <a:pt x="2160" y="2173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4" name="Google Shape;1574;p25"/>
            <p:cNvSpPr/>
            <p:nvPr/>
          </p:nvSpPr>
          <p:spPr>
            <a:xfrm>
              <a:off x="5447300" y="-1079500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1"/>
                  </a:moveTo>
                  <a:lnTo>
                    <a:pt x="0" y="936"/>
                  </a:lnTo>
                  <a:lnTo>
                    <a:pt x="234" y="936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5" name="Google Shape;1575;p25"/>
            <p:cNvSpPr/>
            <p:nvPr/>
          </p:nvSpPr>
          <p:spPr>
            <a:xfrm>
              <a:off x="5447300" y="-1007975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0"/>
                  </a:moveTo>
                  <a:lnTo>
                    <a:pt x="0" y="935"/>
                  </a:lnTo>
                  <a:lnTo>
                    <a:pt x="234" y="935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6" name="Google Shape;1576;p25"/>
            <p:cNvSpPr/>
            <p:nvPr/>
          </p:nvSpPr>
          <p:spPr>
            <a:xfrm>
              <a:off x="5447300" y="-1148250"/>
              <a:ext cx="5875" cy="23075"/>
            </a:xfrm>
            <a:custGeom>
              <a:avLst/>
              <a:gdLst/>
              <a:ahLst/>
              <a:cxnLst/>
              <a:rect l="l" t="t" r="r" b="b"/>
              <a:pathLst>
                <a:path w="235" h="923" extrusionOk="0">
                  <a:moveTo>
                    <a:pt x="0" y="1"/>
                  </a:moveTo>
                  <a:lnTo>
                    <a:pt x="0" y="923"/>
                  </a:lnTo>
                  <a:lnTo>
                    <a:pt x="234" y="923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77" name="Google Shape;1577;p25"/>
          <p:cNvGrpSpPr/>
          <p:nvPr/>
        </p:nvGrpSpPr>
        <p:grpSpPr>
          <a:xfrm>
            <a:off x="440869" y="719341"/>
            <a:ext cx="143589" cy="814428"/>
            <a:chOff x="5052300" y="-1560100"/>
            <a:chExt cx="53650" cy="304300"/>
          </a:xfrm>
        </p:grpSpPr>
        <p:sp>
          <p:nvSpPr>
            <p:cNvPr id="1578" name="Google Shape;1578;p25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9" name="Google Shape;1579;p25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0" name="Google Shape;1580;p25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1" name="Google Shape;1581;p25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2" name="Google Shape;1582;p25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3" name="Google Shape;1583;p25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4" name="Google Shape;1584;p25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5" name="Google Shape;1585;p25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6" name="Google Shape;1586;p25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87" name="Google Shape;1587;p25"/>
          <p:cNvSpPr txBox="1">
            <a:spLocks noGrp="1"/>
          </p:cNvSpPr>
          <p:nvPr>
            <p:ph type="body" idx="2"/>
          </p:nvPr>
        </p:nvSpPr>
        <p:spPr>
          <a:xfrm>
            <a:off x="6288400" y="4069200"/>
            <a:ext cx="4943600" cy="21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u="sng"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7856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90" name="Google Shape;1590;p26"/>
          <p:cNvSpPr txBox="1">
            <a:spLocks noGrp="1"/>
          </p:cNvSpPr>
          <p:nvPr>
            <p:ph type="subTitle" idx="1"/>
          </p:nvPr>
        </p:nvSpPr>
        <p:spPr>
          <a:xfrm>
            <a:off x="960000" y="4168900"/>
            <a:ext cx="32652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1" name="Google Shape;1591;p26"/>
          <p:cNvSpPr txBox="1">
            <a:spLocks noGrp="1"/>
          </p:cNvSpPr>
          <p:nvPr>
            <p:ph type="subTitle" idx="2"/>
          </p:nvPr>
        </p:nvSpPr>
        <p:spPr>
          <a:xfrm>
            <a:off x="4463400" y="4168900"/>
            <a:ext cx="32652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2" name="Google Shape;1592;p26"/>
          <p:cNvSpPr txBox="1">
            <a:spLocks noGrp="1"/>
          </p:cNvSpPr>
          <p:nvPr>
            <p:ph type="subTitle" idx="3"/>
          </p:nvPr>
        </p:nvSpPr>
        <p:spPr>
          <a:xfrm>
            <a:off x="7966799" y="4168900"/>
            <a:ext cx="32652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3" name="Google Shape;1593;p26"/>
          <p:cNvSpPr txBox="1">
            <a:spLocks noGrp="1"/>
          </p:cNvSpPr>
          <p:nvPr>
            <p:ph type="subTitle" idx="4"/>
          </p:nvPr>
        </p:nvSpPr>
        <p:spPr>
          <a:xfrm>
            <a:off x="960000" y="3562800"/>
            <a:ext cx="326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94" name="Google Shape;1594;p26"/>
          <p:cNvSpPr txBox="1">
            <a:spLocks noGrp="1"/>
          </p:cNvSpPr>
          <p:nvPr>
            <p:ph type="subTitle" idx="5"/>
          </p:nvPr>
        </p:nvSpPr>
        <p:spPr>
          <a:xfrm>
            <a:off x="4463400" y="3562800"/>
            <a:ext cx="326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95" name="Google Shape;1595;p26"/>
          <p:cNvSpPr txBox="1">
            <a:spLocks noGrp="1"/>
          </p:cNvSpPr>
          <p:nvPr>
            <p:ph type="subTitle" idx="6"/>
          </p:nvPr>
        </p:nvSpPr>
        <p:spPr>
          <a:xfrm>
            <a:off x="7966799" y="3562800"/>
            <a:ext cx="326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596" name="Google Shape;1596;p26"/>
          <p:cNvGrpSpPr/>
          <p:nvPr/>
        </p:nvGrpSpPr>
        <p:grpSpPr>
          <a:xfrm rot="10800000">
            <a:off x="9383115" y="6216749"/>
            <a:ext cx="2911672" cy="438035"/>
            <a:chOff x="3800775" y="3226463"/>
            <a:chExt cx="1014850" cy="152675"/>
          </a:xfrm>
        </p:grpSpPr>
        <p:sp>
          <p:nvSpPr>
            <p:cNvPr id="1597" name="Google Shape;1597;p26"/>
            <p:cNvSpPr/>
            <p:nvPr/>
          </p:nvSpPr>
          <p:spPr>
            <a:xfrm>
              <a:off x="3801150" y="3291088"/>
              <a:ext cx="821975" cy="74275"/>
            </a:xfrm>
            <a:custGeom>
              <a:avLst/>
              <a:gdLst/>
              <a:ahLst/>
              <a:cxnLst/>
              <a:rect l="l" t="t" r="r" b="b"/>
              <a:pathLst>
                <a:path w="32879" h="2971" extrusionOk="0">
                  <a:moveTo>
                    <a:pt x="0" y="1"/>
                  </a:moveTo>
                  <a:lnTo>
                    <a:pt x="0" y="166"/>
                  </a:lnTo>
                  <a:lnTo>
                    <a:pt x="21837" y="166"/>
                  </a:lnTo>
                  <a:lnTo>
                    <a:pt x="28025" y="2847"/>
                  </a:lnTo>
                  <a:lnTo>
                    <a:pt x="32878" y="2971"/>
                  </a:lnTo>
                  <a:lnTo>
                    <a:pt x="32878" y="2806"/>
                  </a:lnTo>
                  <a:lnTo>
                    <a:pt x="28080" y="2682"/>
                  </a:lnTo>
                  <a:lnTo>
                    <a:pt x="218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8" name="Google Shape;1598;p26"/>
            <p:cNvSpPr/>
            <p:nvPr/>
          </p:nvSpPr>
          <p:spPr>
            <a:xfrm>
              <a:off x="4605900" y="3347113"/>
              <a:ext cx="32350" cy="32025"/>
            </a:xfrm>
            <a:custGeom>
              <a:avLst/>
              <a:gdLst/>
              <a:ahLst/>
              <a:cxnLst/>
              <a:rect l="l" t="t" r="r" b="b"/>
              <a:pathLst>
                <a:path w="1294" h="1281" extrusionOk="0">
                  <a:moveTo>
                    <a:pt x="661" y="0"/>
                  </a:moveTo>
                  <a:cubicBezTo>
                    <a:pt x="317" y="0"/>
                    <a:pt x="28" y="276"/>
                    <a:pt x="15" y="633"/>
                  </a:cubicBezTo>
                  <a:cubicBezTo>
                    <a:pt x="1" y="977"/>
                    <a:pt x="290" y="1280"/>
                    <a:pt x="633" y="1280"/>
                  </a:cubicBezTo>
                  <a:cubicBezTo>
                    <a:pt x="641" y="1280"/>
                    <a:pt x="650" y="1280"/>
                    <a:pt x="658" y="1280"/>
                  </a:cubicBezTo>
                  <a:cubicBezTo>
                    <a:pt x="1004" y="1280"/>
                    <a:pt x="1280" y="1010"/>
                    <a:pt x="1293" y="661"/>
                  </a:cubicBezTo>
                  <a:cubicBezTo>
                    <a:pt x="1293" y="303"/>
                    <a:pt x="1018" y="15"/>
                    <a:pt x="6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9" name="Google Shape;1599;p26"/>
            <p:cNvSpPr/>
            <p:nvPr/>
          </p:nvSpPr>
          <p:spPr>
            <a:xfrm>
              <a:off x="3800775" y="3226463"/>
              <a:ext cx="999725" cy="74600"/>
            </a:xfrm>
            <a:custGeom>
              <a:avLst/>
              <a:gdLst/>
              <a:ahLst/>
              <a:cxnLst/>
              <a:rect l="l" t="t" r="r" b="b"/>
              <a:pathLst>
                <a:path w="39989" h="2984" extrusionOk="0">
                  <a:moveTo>
                    <a:pt x="1" y="0"/>
                  </a:moveTo>
                  <a:lnTo>
                    <a:pt x="1" y="165"/>
                  </a:lnTo>
                  <a:lnTo>
                    <a:pt x="21837" y="165"/>
                  </a:lnTo>
                  <a:lnTo>
                    <a:pt x="28053" y="2861"/>
                  </a:lnTo>
                  <a:lnTo>
                    <a:pt x="39989" y="2984"/>
                  </a:lnTo>
                  <a:lnTo>
                    <a:pt x="39989" y="2806"/>
                  </a:lnTo>
                  <a:lnTo>
                    <a:pt x="28095" y="2681"/>
                  </a:lnTo>
                  <a:lnTo>
                    <a:pt x="218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0" name="Google Shape;1600;p26"/>
            <p:cNvSpPr/>
            <p:nvPr/>
          </p:nvSpPr>
          <p:spPr>
            <a:xfrm>
              <a:off x="4783650" y="3282838"/>
              <a:ext cx="31975" cy="31975"/>
            </a:xfrm>
            <a:custGeom>
              <a:avLst/>
              <a:gdLst/>
              <a:ahLst/>
              <a:cxnLst/>
              <a:rect l="l" t="t" r="r" b="b"/>
              <a:pathLst>
                <a:path w="1279" h="1279" extrusionOk="0">
                  <a:moveTo>
                    <a:pt x="646" y="1"/>
                  </a:moveTo>
                  <a:cubicBezTo>
                    <a:pt x="303" y="1"/>
                    <a:pt x="0" y="276"/>
                    <a:pt x="0" y="633"/>
                  </a:cubicBezTo>
                  <a:cubicBezTo>
                    <a:pt x="0" y="991"/>
                    <a:pt x="289" y="1279"/>
                    <a:pt x="633" y="1279"/>
                  </a:cubicBezTo>
                  <a:cubicBezTo>
                    <a:pt x="991" y="1279"/>
                    <a:pt x="1279" y="1004"/>
                    <a:pt x="1279" y="646"/>
                  </a:cubicBezTo>
                  <a:cubicBezTo>
                    <a:pt x="1279" y="289"/>
                    <a:pt x="1004" y="1"/>
                    <a:pt x="6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01" name="Google Shape;1601;p26"/>
          <p:cNvGrpSpPr/>
          <p:nvPr/>
        </p:nvGrpSpPr>
        <p:grpSpPr>
          <a:xfrm rot="10800000">
            <a:off x="266173" y="280071"/>
            <a:ext cx="4704508" cy="1029459"/>
            <a:chOff x="1858125" y="4081513"/>
            <a:chExt cx="1482700" cy="324450"/>
          </a:xfrm>
        </p:grpSpPr>
        <p:sp>
          <p:nvSpPr>
            <p:cNvPr id="1602" name="Google Shape;1602;p26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3" name="Google Shape;1603;p26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4" name="Google Shape;1604;p26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5" name="Google Shape;1605;p26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6" name="Google Shape;1606;p26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7" name="Google Shape;1607;p26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8" name="Google Shape;1608;p26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09" name="Google Shape;1609;p26"/>
          <p:cNvGrpSpPr/>
          <p:nvPr/>
        </p:nvGrpSpPr>
        <p:grpSpPr>
          <a:xfrm rot="10800000">
            <a:off x="-73175" y="5489451"/>
            <a:ext cx="4760193" cy="1038501"/>
            <a:chOff x="697875" y="1324013"/>
            <a:chExt cx="1500250" cy="327300"/>
          </a:xfrm>
        </p:grpSpPr>
        <p:sp>
          <p:nvSpPr>
            <p:cNvPr id="1610" name="Google Shape;1610;p26"/>
            <p:cNvSpPr/>
            <p:nvPr/>
          </p:nvSpPr>
          <p:spPr>
            <a:xfrm>
              <a:off x="708550" y="1333638"/>
              <a:ext cx="1489575" cy="317675"/>
            </a:xfrm>
            <a:custGeom>
              <a:avLst/>
              <a:gdLst/>
              <a:ahLst/>
              <a:cxnLst/>
              <a:rect l="l" t="t" r="r" b="b"/>
              <a:pathLst>
                <a:path w="59583" h="12707" extrusionOk="0">
                  <a:moveTo>
                    <a:pt x="0" y="0"/>
                  </a:moveTo>
                  <a:lnTo>
                    <a:pt x="0" y="124"/>
                  </a:lnTo>
                  <a:lnTo>
                    <a:pt x="50562" y="124"/>
                  </a:lnTo>
                  <a:lnTo>
                    <a:pt x="59487" y="12706"/>
                  </a:lnTo>
                  <a:lnTo>
                    <a:pt x="59583" y="12624"/>
                  </a:lnTo>
                  <a:lnTo>
                    <a:pt x="50631" y="28"/>
                  </a:lnTo>
                  <a:lnTo>
                    <a:pt x="506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1" name="Google Shape;1611;p26"/>
            <p:cNvSpPr/>
            <p:nvPr/>
          </p:nvSpPr>
          <p:spPr>
            <a:xfrm>
              <a:off x="697875" y="1324013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40" y="0"/>
                  </a:moveTo>
                  <a:cubicBezTo>
                    <a:pt x="193" y="0"/>
                    <a:pt x="0" y="193"/>
                    <a:pt x="0" y="440"/>
                  </a:cubicBezTo>
                  <a:cubicBezTo>
                    <a:pt x="0" y="701"/>
                    <a:pt x="193" y="894"/>
                    <a:pt x="440" y="894"/>
                  </a:cubicBezTo>
                  <a:cubicBezTo>
                    <a:pt x="702" y="894"/>
                    <a:pt x="895" y="701"/>
                    <a:pt x="895" y="440"/>
                  </a:cubicBezTo>
                  <a:cubicBezTo>
                    <a:pt x="895" y="193"/>
                    <a:pt x="702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2" name="Google Shape;1612;p26"/>
            <p:cNvSpPr/>
            <p:nvPr/>
          </p:nvSpPr>
          <p:spPr>
            <a:xfrm>
              <a:off x="1893525" y="132606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358" y="1"/>
                  </a:moveTo>
                  <a:cubicBezTo>
                    <a:pt x="165" y="1"/>
                    <a:pt x="0" y="166"/>
                    <a:pt x="0" y="358"/>
                  </a:cubicBezTo>
                  <a:cubicBezTo>
                    <a:pt x="0" y="564"/>
                    <a:pt x="165" y="729"/>
                    <a:pt x="358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3" name="Google Shape;1613;p26"/>
            <p:cNvSpPr/>
            <p:nvPr/>
          </p:nvSpPr>
          <p:spPr>
            <a:xfrm>
              <a:off x="1836450" y="132606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372" y="1"/>
                  </a:moveTo>
                  <a:cubicBezTo>
                    <a:pt x="166" y="1"/>
                    <a:pt x="1" y="166"/>
                    <a:pt x="1" y="358"/>
                  </a:cubicBezTo>
                  <a:cubicBezTo>
                    <a:pt x="1" y="564"/>
                    <a:pt x="166" y="729"/>
                    <a:pt x="372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4" name="Google Shape;1614;p26"/>
            <p:cNvSpPr/>
            <p:nvPr/>
          </p:nvSpPr>
          <p:spPr>
            <a:xfrm>
              <a:off x="1779375" y="1326063"/>
              <a:ext cx="18275" cy="18250"/>
            </a:xfrm>
            <a:custGeom>
              <a:avLst/>
              <a:gdLst/>
              <a:ahLst/>
              <a:cxnLst/>
              <a:rect l="l" t="t" r="r" b="b"/>
              <a:pathLst>
                <a:path w="731" h="730" extrusionOk="0">
                  <a:moveTo>
                    <a:pt x="373" y="1"/>
                  </a:moveTo>
                  <a:cubicBezTo>
                    <a:pt x="166" y="1"/>
                    <a:pt x="1" y="166"/>
                    <a:pt x="1" y="358"/>
                  </a:cubicBezTo>
                  <a:cubicBezTo>
                    <a:pt x="1" y="564"/>
                    <a:pt x="166" y="729"/>
                    <a:pt x="373" y="729"/>
                  </a:cubicBezTo>
                  <a:cubicBezTo>
                    <a:pt x="565" y="729"/>
                    <a:pt x="730" y="564"/>
                    <a:pt x="730" y="358"/>
                  </a:cubicBezTo>
                  <a:cubicBezTo>
                    <a:pt x="730" y="166"/>
                    <a:pt x="565" y="1"/>
                    <a:pt x="3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5" name="Google Shape;1615;p26"/>
            <p:cNvSpPr/>
            <p:nvPr/>
          </p:nvSpPr>
          <p:spPr>
            <a:xfrm>
              <a:off x="1722675" y="1326063"/>
              <a:ext cx="17900" cy="18250"/>
            </a:xfrm>
            <a:custGeom>
              <a:avLst/>
              <a:gdLst/>
              <a:ahLst/>
              <a:cxnLst/>
              <a:rect l="l" t="t" r="r" b="b"/>
              <a:pathLst>
                <a:path w="716" h="730" extrusionOk="0">
                  <a:moveTo>
                    <a:pt x="358" y="1"/>
                  </a:moveTo>
                  <a:cubicBezTo>
                    <a:pt x="151" y="1"/>
                    <a:pt x="1" y="166"/>
                    <a:pt x="1" y="358"/>
                  </a:cubicBezTo>
                  <a:cubicBezTo>
                    <a:pt x="1" y="564"/>
                    <a:pt x="151" y="729"/>
                    <a:pt x="358" y="729"/>
                  </a:cubicBezTo>
                  <a:cubicBezTo>
                    <a:pt x="551" y="729"/>
                    <a:pt x="716" y="564"/>
                    <a:pt x="716" y="358"/>
                  </a:cubicBezTo>
                  <a:cubicBezTo>
                    <a:pt x="716" y="166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16" name="Google Shape;1616;p26"/>
          <p:cNvGrpSpPr/>
          <p:nvPr/>
        </p:nvGrpSpPr>
        <p:grpSpPr>
          <a:xfrm rot="10800000">
            <a:off x="6049591" y="6365452"/>
            <a:ext cx="1387580" cy="187749"/>
            <a:chOff x="3541575" y="3743138"/>
            <a:chExt cx="518450" cy="70150"/>
          </a:xfrm>
        </p:grpSpPr>
        <p:sp>
          <p:nvSpPr>
            <p:cNvPr id="1617" name="Google Shape;1617;p26"/>
            <p:cNvSpPr/>
            <p:nvPr/>
          </p:nvSpPr>
          <p:spPr>
            <a:xfrm>
              <a:off x="366395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6" y="1"/>
                    <a:pt x="1" y="151"/>
                    <a:pt x="1" y="358"/>
                  </a:cubicBezTo>
                  <a:cubicBezTo>
                    <a:pt x="1" y="551"/>
                    <a:pt x="166" y="701"/>
                    <a:pt x="358" y="701"/>
                  </a:cubicBezTo>
                  <a:cubicBezTo>
                    <a:pt x="551" y="701"/>
                    <a:pt x="716" y="551"/>
                    <a:pt x="716" y="358"/>
                  </a:cubicBezTo>
                  <a:cubicBezTo>
                    <a:pt x="716" y="151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8" name="Google Shape;1618;p26"/>
            <p:cNvSpPr/>
            <p:nvPr/>
          </p:nvSpPr>
          <p:spPr>
            <a:xfrm>
              <a:off x="3720350" y="3768938"/>
              <a:ext cx="17550" cy="17550"/>
            </a:xfrm>
            <a:custGeom>
              <a:avLst/>
              <a:gdLst/>
              <a:ahLst/>
              <a:cxnLst/>
              <a:rect l="l" t="t" r="r" b="b"/>
              <a:pathLst>
                <a:path w="702" h="702" extrusionOk="0">
                  <a:moveTo>
                    <a:pt x="358" y="1"/>
                  </a:moveTo>
                  <a:cubicBezTo>
                    <a:pt x="152" y="1"/>
                    <a:pt x="0" y="151"/>
                    <a:pt x="0" y="358"/>
                  </a:cubicBezTo>
                  <a:cubicBezTo>
                    <a:pt x="0" y="551"/>
                    <a:pt x="152" y="701"/>
                    <a:pt x="358" y="701"/>
                  </a:cubicBezTo>
                  <a:cubicBezTo>
                    <a:pt x="550" y="701"/>
                    <a:pt x="702" y="551"/>
                    <a:pt x="702" y="358"/>
                  </a:cubicBezTo>
                  <a:cubicBezTo>
                    <a:pt x="702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9" name="Google Shape;1619;p26"/>
            <p:cNvSpPr/>
            <p:nvPr/>
          </p:nvSpPr>
          <p:spPr>
            <a:xfrm>
              <a:off x="377640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5" y="1"/>
                    <a:pt x="0" y="151"/>
                    <a:pt x="0" y="358"/>
                  </a:cubicBezTo>
                  <a:cubicBezTo>
                    <a:pt x="0" y="551"/>
                    <a:pt x="165" y="701"/>
                    <a:pt x="358" y="701"/>
                  </a:cubicBezTo>
                  <a:cubicBezTo>
                    <a:pt x="550" y="701"/>
                    <a:pt x="715" y="551"/>
                    <a:pt x="715" y="358"/>
                  </a:cubicBezTo>
                  <a:cubicBezTo>
                    <a:pt x="715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0" name="Google Shape;1620;p26"/>
            <p:cNvSpPr/>
            <p:nvPr/>
          </p:nvSpPr>
          <p:spPr>
            <a:xfrm>
              <a:off x="3832775" y="3768938"/>
              <a:ext cx="17525" cy="17550"/>
            </a:xfrm>
            <a:custGeom>
              <a:avLst/>
              <a:gdLst/>
              <a:ahLst/>
              <a:cxnLst/>
              <a:rect l="l" t="t" r="r" b="b"/>
              <a:pathLst>
                <a:path w="701" h="702" extrusionOk="0">
                  <a:moveTo>
                    <a:pt x="343" y="1"/>
                  </a:moveTo>
                  <a:cubicBezTo>
                    <a:pt x="151" y="1"/>
                    <a:pt x="0" y="151"/>
                    <a:pt x="0" y="358"/>
                  </a:cubicBezTo>
                  <a:cubicBezTo>
                    <a:pt x="0" y="551"/>
                    <a:pt x="151" y="701"/>
                    <a:pt x="343" y="701"/>
                  </a:cubicBezTo>
                  <a:cubicBezTo>
                    <a:pt x="550" y="701"/>
                    <a:pt x="701" y="551"/>
                    <a:pt x="701" y="358"/>
                  </a:cubicBezTo>
                  <a:cubicBezTo>
                    <a:pt x="701" y="151"/>
                    <a:pt x="550" y="1"/>
                    <a:pt x="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1" name="Google Shape;1621;p26"/>
            <p:cNvSpPr/>
            <p:nvPr/>
          </p:nvSpPr>
          <p:spPr>
            <a:xfrm>
              <a:off x="3541575" y="3743138"/>
              <a:ext cx="518450" cy="70150"/>
            </a:xfrm>
            <a:custGeom>
              <a:avLst/>
              <a:gdLst/>
              <a:ahLst/>
              <a:cxnLst/>
              <a:rect l="l" t="t" r="r" b="b"/>
              <a:pathLst>
                <a:path w="20738" h="2806" extrusionOk="0">
                  <a:moveTo>
                    <a:pt x="20504" y="235"/>
                  </a:moveTo>
                  <a:lnTo>
                    <a:pt x="20504" y="2558"/>
                  </a:lnTo>
                  <a:lnTo>
                    <a:pt x="235" y="2558"/>
                  </a:lnTo>
                  <a:lnTo>
                    <a:pt x="235" y="235"/>
                  </a:lnTo>
                  <a:close/>
                  <a:moveTo>
                    <a:pt x="1" y="1"/>
                  </a:moveTo>
                  <a:lnTo>
                    <a:pt x="1" y="2806"/>
                  </a:lnTo>
                  <a:lnTo>
                    <a:pt x="20737" y="2806"/>
                  </a:lnTo>
                  <a:lnTo>
                    <a:pt x="207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22" name="Google Shape;1622;p26"/>
          <p:cNvGrpSpPr/>
          <p:nvPr/>
        </p:nvGrpSpPr>
        <p:grpSpPr>
          <a:xfrm rot="5400000">
            <a:off x="11312542" y="1129519"/>
            <a:ext cx="828145" cy="610955"/>
            <a:chOff x="2955100" y="2896088"/>
            <a:chExt cx="309425" cy="228275"/>
          </a:xfrm>
        </p:grpSpPr>
        <p:sp>
          <p:nvSpPr>
            <p:cNvPr id="1623" name="Google Shape;1623;p26"/>
            <p:cNvSpPr/>
            <p:nvPr/>
          </p:nvSpPr>
          <p:spPr>
            <a:xfrm>
              <a:off x="3030400" y="3040813"/>
              <a:ext cx="14800" cy="56050"/>
            </a:xfrm>
            <a:custGeom>
              <a:avLst/>
              <a:gdLst/>
              <a:ahLst/>
              <a:cxnLst/>
              <a:rect l="l" t="t" r="r" b="b"/>
              <a:pathLst>
                <a:path w="592" h="2242" extrusionOk="0">
                  <a:moveTo>
                    <a:pt x="0" y="1"/>
                  </a:moveTo>
                  <a:lnTo>
                    <a:pt x="0" y="2242"/>
                  </a:lnTo>
                  <a:lnTo>
                    <a:pt x="591" y="2242"/>
                  </a:lnTo>
                  <a:lnTo>
                    <a:pt x="59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4" name="Google Shape;1624;p26"/>
            <p:cNvSpPr/>
            <p:nvPr/>
          </p:nvSpPr>
          <p:spPr>
            <a:xfrm>
              <a:off x="3060300" y="3040813"/>
              <a:ext cx="14800" cy="56050"/>
            </a:xfrm>
            <a:custGeom>
              <a:avLst/>
              <a:gdLst/>
              <a:ahLst/>
              <a:cxnLst/>
              <a:rect l="l" t="t" r="r" b="b"/>
              <a:pathLst>
                <a:path w="592" h="2242" extrusionOk="0">
                  <a:moveTo>
                    <a:pt x="0" y="1"/>
                  </a:moveTo>
                  <a:lnTo>
                    <a:pt x="0" y="2242"/>
                  </a:lnTo>
                  <a:lnTo>
                    <a:pt x="592" y="2242"/>
                  </a:lnTo>
                  <a:lnTo>
                    <a:pt x="5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5" name="Google Shape;1625;p26"/>
            <p:cNvSpPr/>
            <p:nvPr/>
          </p:nvSpPr>
          <p:spPr>
            <a:xfrm>
              <a:off x="3089850" y="3040813"/>
              <a:ext cx="14825" cy="56050"/>
            </a:xfrm>
            <a:custGeom>
              <a:avLst/>
              <a:gdLst/>
              <a:ahLst/>
              <a:cxnLst/>
              <a:rect l="l" t="t" r="r" b="b"/>
              <a:pathLst>
                <a:path w="593" h="2242" extrusionOk="0">
                  <a:moveTo>
                    <a:pt x="1" y="1"/>
                  </a:moveTo>
                  <a:lnTo>
                    <a:pt x="1" y="2242"/>
                  </a:lnTo>
                  <a:lnTo>
                    <a:pt x="593" y="2242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6" name="Google Shape;1626;p26"/>
            <p:cNvSpPr/>
            <p:nvPr/>
          </p:nvSpPr>
          <p:spPr>
            <a:xfrm>
              <a:off x="3119775" y="3040813"/>
              <a:ext cx="14800" cy="56050"/>
            </a:xfrm>
            <a:custGeom>
              <a:avLst/>
              <a:gdLst/>
              <a:ahLst/>
              <a:cxnLst/>
              <a:rect l="l" t="t" r="r" b="b"/>
              <a:pathLst>
                <a:path w="592" h="2242" extrusionOk="0">
                  <a:moveTo>
                    <a:pt x="1" y="1"/>
                  </a:moveTo>
                  <a:lnTo>
                    <a:pt x="1" y="2242"/>
                  </a:lnTo>
                  <a:lnTo>
                    <a:pt x="591" y="2242"/>
                  </a:lnTo>
                  <a:lnTo>
                    <a:pt x="59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7" name="Google Shape;1627;p26"/>
            <p:cNvSpPr/>
            <p:nvPr/>
          </p:nvSpPr>
          <p:spPr>
            <a:xfrm>
              <a:off x="3149350" y="3040813"/>
              <a:ext cx="14775" cy="56050"/>
            </a:xfrm>
            <a:custGeom>
              <a:avLst/>
              <a:gdLst/>
              <a:ahLst/>
              <a:cxnLst/>
              <a:rect l="l" t="t" r="r" b="b"/>
              <a:pathLst>
                <a:path w="591" h="2242" extrusionOk="0">
                  <a:moveTo>
                    <a:pt x="0" y="1"/>
                  </a:moveTo>
                  <a:lnTo>
                    <a:pt x="0" y="2242"/>
                  </a:lnTo>
                  <a:lnTo>
                    <a:pt x="591" y="2242"/>
                  </a:lnTo>
                  <a:lnTo>
                    <a:pt x="59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8" name="Google Shape;1628;p26"/>
            <p:cNvSpPr/>
            <p:nvPr/>
          </p:nvSpPr>
          <p:spPr>
            <a:xfrm>
              <a:off x="3178900" y="3040813"/>
              <a:ext cx="14800" cy="56050"/>
            </a:xfrm>
            <a:custGeom>
              <a:avLst/>
              <a:gdLst/>
              <a:ahLst/>
              <a:cxnLst/>
              <a:rect l="l" t="t" r="r" b="b"/>
              <a:pathLst>
                <a:path w="592" h="2242" extrusionOk="0">
                  <a:moveTo>
                    <a:pt x="1" y="1"/>
                  </a:moveTo>
                  <a:lnTo>
                    <a:pt x="1" y="2242"/>
                  </a:lnTo>
                  <a:lnTo>
                    <a:pt x="592" y="2242"/>
                  </a:lnTo>
                  <a:lnTo>
                    <a:pt x="5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9" name="Google Shape;1629;p26"/>
            <p:cNvSpPr/>
            <p:nvPr/>
          </p:nvSpPr>
          <p:spPr>
            <a:xfrm>
              <a:off x="3208800" y="3040813"/>
              <a:ext cx="14825" cy="56050"/>
            </a:xfrm>
            <a:custGeom>
              <a:avLst/>
              <a:gdLst/>
              <a:ahLst/>
              <a:cxnLst/>
              <a:rect l="l" t="t" r="r" b="b"/>
              <a:pathLst>
                <a:path w="593" h="2242" extrusionOk="0">
                  <a:moveTo>
                    <a:pt x="1" y="1"/>
                  </a:moveTo>
                  <a:lnTo>
                    <a:pt x="1" y="2242"/>
                  </a:lnTo>
                  <a:lnTo>
                    <a:pt x="592" y="2242"/>
                  </a:lnTo>
                  <a:lnTo>
                    <a:pt x="59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0" name="Google Shape;1630;p26"/>
            <p:cNvSpPr/>
            <p:nvPr/>
          </p:nvSpPr>
          <p:spPr>
            <a:xfrm>
              <a:off x="2955100" y="2896088"/>
              <a:ext cx="309425" cy="228275"/>
            </a:xfrm>
            <a:custGeom>
              <a:avLst/>
              <a:gdLst/>
              <a:ahLst/>
              <a:cxnLst/>
              <a:rect l="l" t="t" r="r" b="b"/>
              <a:pathLst>
                <a:path w="12377" h="9131" extrusionOk="0">
                  <a:moveTo>
                    <a:pt x="12253" y="124"/>
                  </a:moveTo>
                  <a:lnTo>
                    <a:pt x="12253" y="9021"/>
                  </a:lnTo>
                  <a:lnTo>
                    <a:pt x="125" y="9021"/>
                  </a:lnTo>
                  <a:lnTo>
                    <a:pt x="125" y="124"/>
                  </a:lnTo>
                  <a:close/>
                  <a:moveTo>
                    <a:pt x="0" y="0"/>
                  </a:moveTo>
                  <a:lnTo>
                    <a:pt x="0" y="9131"/>
                  </a:lnTo>
                  <a:lnTo>
                    <a:pt x="12376" y="9131"/>
                  </a:lnTo>
                  <a:lnTo>
                    <a:pt x="123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31" name="Google Shape;1631;p26"/>
          <p:cNvGrpSpPr/>
          <p:nvPr/>
        </p:nvGrpSpPr>
        <p:grpSpPr>
          <a:xfrm rot="10800000">
            <a:off x="10886949" y="164203"/>
            <a:ext cx="767391" cy="364459"/>
            <a:chOff x="968775" y="3581913"/>
            <a:chExt cx="286725" cy="136175"/>
          </a:xfrm>
        </p:grpSpPr>
        <p:sp>
          <p:nvSpPr>
            <p:cNvPr id="1632" name="Google Shape;1632;p26"/>
            <p:cNvSpPr/>
            <p:nvPr/>
          </p:nvSpPr>
          <p:spPr>
            <a:xfrm>
              <a:off x="968775" y="3581913"/>
              <a:ext cx="286725" cy="136175"/>
            </a:xfrm>
            <a:custGeom>
              <a:avLst/>
              <a:gdLst/>
              <a:ahLst/>
              <a:cxnLst/>
              <a:rect l="l" t="t" r="r" b="b"/>
              <a:pathLst>
                <a:path w="11469" h="5447" extrusionOk="0">
                  <a:moveTo>
                    <a:pt x="0" y="1"/>
                  </a:moveTo>
                  <a:lnTo>
                    <a:pt x="0" y="5446"/>
                  </a:lnTo>
                  <a:lnTo>
                    <a:pt x="11468" y="5446"/>
                  </a:lnTo>
                  <a:lnTo>
                    <a:pt x="11468" y="2049"/>
                  </a:lnTo>
                  <a:cubicBezTo>
                    <a:pt x="10781" y="1362"/>
                    <a:pt x="10093" y="689"/>
                    <a:pt x="94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3" name="Google Shape;1633;p26"/>
            <p:cNvSpPr/>
            <p:nvPr/>
          </p:nvSpPr>
          <p:spPr>
            <a:xfrm>
              <a:off x="1186375" y="3647563"/>
              <a:ext cx="41300" cy="52300"/>
            </a:xfrm>
            <a:custGeom>
              <a:avLst/>
              <a:gdLst/>
              <a:ahLst/>
              <a:cxnLst/>
              <a:rect l="l" t="t" r="r" b="b"/>
              <a:pathLst>
                <a:path w="1652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51" y="2091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4" name="Google Shape;1634;p26"/>
            <p:cNvSpPr/>
            <p:nvPr/>
          </p:nvSpPr>
          <p:spPr>
            <a:xfrm>
              <a:off x="1120700" y="3647563"/>
              <a:ext cx="41650" cy="52300"/>
            </a:xfrm>
            <a:custGeom>
              <a:avLst/>
              <a:gdLst/>
              <a:ahLst/>
              <a:cxnLst/>
              <a:rect l="l" t="t" r="r" b="b"/>
              <a:pathLst>
                <a:path w="1666" h="2092" extrusionOk="0">
                  <a:moveTo>
                    <a:pt x="1" y="1"/>
                  </a:moveTo>
                  <a:lnTo>
                    <a:pt x="1" y="2091"/>
                  </a:lnTo>
                  <a:lnTo>
                    <a:pt x="1665" y="2091"/>
                  </a:lnTo>
                  <a:lnTo>
                    <a:pt x="16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5" name="Google Shape;1635;p26"/>
            <p:cNvSpPr/>
            <p:nvPr/>
          </p:nvSpPr>
          <p:spPr>
            <a:xfrm>
              <a:off x="1055400" y="3647563"/>
              <a:ext cx="41275" cy="52300"/>
            </a:xfrm>
            <a:custGeom>
              <a:avLst/>
              <a:gdLst/>
              <a:ahLst/>
              <a:cxnLst/>
              <a:rect l="l" t="t" r="r" b="b"/>
              <a:pathLst>
                <a:path w="1651" h="2092" extrusionOk="0">
                  <a:moveTo>
                    <a:pt x="0" y="1"/>
                  </a:moveTo>
                  <a:lnTo>
                    <a:pt x="0" y="2091"/>
                  </a:lnTo>
                  <a:lnTo>
                    <a:pt x="1650" y="2091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36" name="Google Shape;1636;p26"/>
          <p:cNvGrpSpPr/>
          <p:nvPr/>
        </p:nvGrpSpPr>
        <p:grpSpPr>
          <a:xfrm rot="-5400000">
            <a:off x="270984" y="5531924"/>
            <a:ext cx="491387" cy="83771"/>
            <a:chOff x="935075" y="2661288"/>
            <a:chExt cx="183600" cy="31300"/>
          </a:xfrm>
        </p:grpSpPr>
        <p:sp>
          <p:nvSpPr>
            <p:cNvPr id="1637" name="Google Shape;1637;p26"/>
            <p:cNvSpPr/>
            <p:nvPr/>
          </p:nvSpPr>
          <p:spPr>
            <a:xfrm>
              <a:off x="949875" y="2674688"/>
              <a:ext cx="153675" cy="4150"/>
            </a:xfrm>
            <a:custGeom>
              <a:avLst/>
              <a:gdLst/>
              <a:ahLst/>
              <a:cxnLst/>
              <a:rect l="l" t="t" r="r" b="b"/>
              <a:pathLst>
                <a:path w="6147" h="166" extrusionOk="0">
                  <a:moveTo>
                    <a:pt x="0" y="1"/>
                  </a:moveTo>
                  <a:lnTo>
                    <a:pt x="0" y="166"/>
                  </a:lnTo>
                  <a:lnTo>
                    <a:pt x="6146" y="166"/>
                  </a:lnTo>
                  <a:lnTo>
                    <a:pt x="6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8" name="Google Shape;1638;p26"/>
            <p:cNvSpPr/>
            <p:nvPr/>
          </p:nvSpPr>
          <p:spPr>
            <a:xfrm>
              <a:off x="935075" y="2661288"/>
              <a:ext cx="31325" cy="31300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20" y="1"/>
                  </a:moveTo>
                  <a:cubicBezTo>
                    <a:pt x="275" y="1"/>
                    <a:pt x="0" y="276"/>
                    <a:pt x="0" y="619"/>
                  </a:cubicBezTo>
                  <a:cubicBezTo>
                    <a:pt x="0" y="977"/>
                    <a:pt x="275" y="1252"/>
                    <a:pt x="620" y="1252"/>
                  </a:cubicBezTo>
                  <a:cubicBezTo>
                    <a:pt x="963" y="1252"/>
                    <a:pt x="1252" y="977"/>
                    <a:pt x="1252" y="619"/>
                  </a:cubicBezTo>
                  <a:cubicBezTo>
                    <a:pt x="1252" y="276"/>
                    <a:pt x="963" y="1"/>
                    <a:pt x="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9" name="Google Shape;1639;p26"/>
            <p:cNvSpPr/>
            <p:nvPr/>
          </p:nvSpPr>
          <p:spPr>
            <a:xfrm>
              <a:off x="1087025" y="2661288"/>
              <a:ext cx="31650" cy="31300"/>
            </a:xfrm>
            <a:custGeom>
              <a:avLst/>
              <a:gdLst/>
              <a:ahLst/>
              <a:cxnLst/>
              <a:rect l="l" t="t" r="r" b="b"/>
              <a:pathLst>
                <a:path w="1266" h="1252" extrusionOk="0">
                  <a:moveTo>
                    <a:pt x="633" y="1"/>
                  </a:moveTo>
                  <a:cubicBezTo>
                    <a:pt x="290" y="1"/>
                    <a:pt x="0" y="276"/>
                    <a:pt x="0" y="619"/>
                  </a:cubicBezTo>
                  <a:cubicBezTo>
                    <a:pt x="0" y="977"/>
                    <a:pt x="290" y="1252"/>
                    <a:pt x="633" y="1252"/>
                  </a:cubicBezTo>
                  <a:cubicBezTo>
                    <a:pt x="977" y="1252"/>
                    <a:pt x="1265" y="977"/>
                    <a:pt x="1265" y="619"/>
                  </a:cubicBezTo>
                  <a:cubicBezTo>
                    <a:pt x="1265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40" name="Google Shape;1640;p26"/>
          <p:cNvGrpSpPr/>
          <p:nvPr/>
        </p:nvGrpSpPr>
        <p:grpSpPr>
          <a:xfrm rot="2700000" flipH="1">
            <a:off x="485818" y="128719"/>
            <a:ext cx="61692" cy="646831"/>
            <a:chOff x="266100" y="1388638"/>
            <a:chExt cx="23050" cy="241675"/>
          </a:xfrm>
        </p:grpSpPr>
        <p:sp>
          <p:nvSpPr>
            <p:cNvPr id="1641" name="Google Shape;1641;p26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2" name="Google Shape;1642;p26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3" name="Google Shape;1643;p26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4" name="Google Shape;1644;p26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45" name="Google Shape;1645;p26"/>
          <p:cNvGrpSpPr/>
          <p:nvPr/>
        </p:nvGrpSpPr>
        <p:grpSpPr>
          <a:xfrm flipH="1">
            <a:off x="11615696" y="1849074"/>
            <a:ext cx="221817" cy="965292"/>
            <a:chOff x="1270600" y="4032263"/>
            <a:chExt cx="82875" cy="360650"/>
          </a:xfrm>
        </p:grpSpPr>
        <p:sp>
          <p:nvSpPr>
            <p:cNvPr id="1646" name="Google Shape;1646;p26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7" name="Google Shape;1647;p26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8" name="Google Shape;1648;p26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9" name="Google Shape;1649;p26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50" name="Google Shape;1650;p26"/>
          <p:cNvGrpSpPr/>
          <p:nvPr/>
        </p:nvGrpSpPr>
        <p:grpSpPr>
          <a:xfrm rot="10800000">
            <a:off x="11654360" y="4624905"/>
            <a:ext cx="144525" cy="438060"/>
            <a:chOff x="5423225" y="-1148250"/>
            <a:chExt cx="54000" cy="163675"/>
          </a:xfrm>
        </p:grpSpPr>
        <p:sp>
          <p:nvSpPr>
            <p:cNvPr id="1651" name="Google Shape;1651;p26"/>
            <p:cNvSpPr/>
            <p:nvPr/>
          </p:nvSpPr>
          <p:spPr>
            <a:xfrm>
              <a:off x="5423225" y="-1130375"/>
              <a:ext cx="54000" cy="54025"/>
            </a:xfrm>
            <a:custGeom>
              <a:avLst/>
              <a:gdLst/>
              <a:ahLst/>
              <a:cxnLst/>
              <a:rect l="l" t="t" r="r" b="b"/>
              <a:pathLst>
                <a:path w="2160" h="2161" extrusionOk="0">
                  <a:moveTo>
                    <a:pt x="1926" y="235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35"/>
                  </a:lnTo>
                  <a:close/>
                  <a:moveTo>
                    <a:pt x="0" y="1"/>
                  </a:moveTo>
                  <a:lnTo>
                    <a:pt x="0" y="2160"/>
                  </a:lnTo>
                  <a:lnTo>
                    <a:pt x="2160" y="2160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2" name="Google Shape;1652;p26"/>
            <p:cNvSpPr/>
            <p:nvPr/>
          </p:nvSpPr>
          <p:spPr>
            <a:xfrm>
              <a:off x="5423225" y="-1059200"/>
              <a:ext cx="54000" cy="54350"/>
            </a:xfrm>
            <a:custGeom>
              <a:avLst/>
              <a:gdLst/>
              <a:ahLst/>
              <a:cxnLst/>
              <a:rect l="l" t="t" r="r" b="b"/>
              <a:pathLst>
                <a:path w="2160" h="2174" extrusionOk="0">
                  <a:moveTo>
                    <a:pt x="1926" y="248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48"/>
                  </a:lnTo>
                  <a:close/>
                  <a:moveTo>
                    <a:pt x="0" y="1"/>
                  </a:moveTo>
                  <a:lnTo>
                    <a:pt x="0" y="2173"/>
                  </a:lnTo>
                  <a:lnTo>
                    <a:pt x="2160" y="2173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3" name="Google Shape;1653;p26"/>
            <p:cNvSpPr/>
            <p:nvPr/>
          </p:nvSpPr>
          <p:spPr>
            <a:xfrm>
              <a:off x="5447300" y="-1079500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1"/>
                  </a:moveTo>
                  <a:lnTo>
                    <a:pt x="0" y="936"/>
                  </a:lnTo>
                  <a:lnTo>
                    <a:pt x="234" y="936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4" name="Google Shape;1654;p26"/>
            <p:cNvSpPr/>
            <p:nvPr/>
          </p:nvSpPr>
          <p:spPr>
            <a:xfrm>
              <a:off x="5447300" y="-1007975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0"/>
                  </a:moveTo>
                  <a:lnTo>
                    <a:pt x="0" y="935"/>
                  </a:lnTo>
                  <a:lnTo>
                    <a:pt x="234" y="935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5" name="Google Shape;1655;p26"/>
            <p:cNvSpPr/>
            <p:nvPr/>
          </p:nvSpPr>
          <p:spPr>
            <a:xfrm>
              <a:off x="5447300" y="-1148250"/>
              <a:ext cx="5875" cy="23075"/>
            </a:xfrm>
            <a:custGeom>
              <a:avLst/>
              <a:gdLst/>
              <a:ahLst/>
              <a:cxnLst/>
              <a:rect l="l" t="t" r="r" b="b"/>
              <a:pathLst>
                <a:path w="235" h="923" extrusionOk="0">
                  <a:moveTo>
                    <a:pt x="0" y="1"/>
                  </a:moveTo>
                  <a:lnTo>
                    <a:pt x="0" y="923"/>
                  </a:lnTo>
                  <a:lnTo>
                    <a:pt x="234" y="923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027139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58" name="Google Shape;1658;p27"/>
          <p:cNvSpPr txBox="1">
            <a:spLocks noGrp="1"/>
          </p:cNvSpPr>
          <p:nvPr>
            <p:ph type="subTitle" idx="1"/>
          </p:nvPr>
        </p:nvSpPr>
        <p:spPr>
          <a:xfrm>
            <a:off x="2969716" y="2704100"/>
            <a:ext cx="2855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9" name="Google Shape;1659;p27"/>
          <p:cNvSpPr txBox="1">
            <a:spLocks noGrp="1"/>
          </p:cNvSpPr>
          <p:nvPr>
            <p:ph type="subTitle" idx="2"/>
          </p:nvPr>
        </p:nvSpPr>
        <p:spPr>
          <a:xfrm>
            <a:off x="7271871" y="2704100"/>
            <a:ext cx="2855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0" name="Google Shape;1660;p27"/>
          <p:cNvSpPr txBox="1">
            <a:spLocks noGrp="1"/>
          </p:cNvSpPr>
          <p:nvPr>
            <p:ph type="subTitle" idx="3"/>
          </p:nvPr>
        </p:nvSpPr>
        <p:spPr>
          <a:xfrm>
            <a:off x="2969716" y="4792717"/>
            <a:ext cx="2855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1" name="Google Shape;1661;p27"/>
          <p:cNvSpPr txBox="1">
            <a:spLocks noGrp="1"/>
          </p:cNvSpPr>
          <p:nvPr>
            <p:ph type="subTitle" idx="4"/>
          </p:nvPr>
        </p:nvSpPr>
        <p:spPr>
          <a:xfrm>
            <a:off x="7271871" y="4792717"/>
            <a:ext cx="2855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2" name="Google Shape;1662;p27"/>
          <p:cNvSpPr txBox="1">
            <a:spLocks noGrp="1"/>
          </p:cNvSpPr>
          <p:nvPr>
            <p:ph type="subTitle" idx="5"/>
          </p:nvPr>
        </p:nvSpPr>
        <p:spPr>
          <a:xfrm>
            <a:off x="2969716" y="2325967"/>
            <a:ext cx="2855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63" name="Google Shape;1663;p27"/>
          <p:cNvSpPr txBox="1">
            <a:spLocks noGrp="1"/>
          </p:cNvSpPr>
          <p:nvPr>
            <p:ph type="subTitle" idx="6"/>
          </p:nvPr>
        </p:nvSpPr>
        <p:spPr>
          <a:xfrm>
            <a:off x="2969716" y="4414684"/>
            <a:ext cx="2855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64" name="Google Shape;1664;p27"/>
          <p:cNvSpPr txBox="1">
            <a:spLocks noGrp="1"/>
          </p:cNvSpPr>
          <p:nvPr>
            <p:ph type="subTitle" idx="7"/>
          </p:nvPr>
        </p:nvSpPr>
        <p:spPr>
          <a:xfrm>
            <a:off x="7271867" y="2325967"/>
            <a:ext cx="2855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65" name="Google Shape;1665;p27"/>
          <p:cNvSpPr txBox="1">
            <a:spLocks noGrp="1"/>
          </p:cNvSpPr>
          <p:nvPr>
            <p:ph type="subTitle" idx="8"/>
          </p:nvPr>
        </p:nvSpPr>
        <p:spPr>
          <a:xfrm>
            <a:off x="7271867" y="4414684"/>
            <a:ext cx="28556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666" name="Google Shape;1666;p27"/>
          <p:cNvGrpSpPr/>
          <p:nvPr/>
        </p:nvGrpSpPr>
        <p:grpSpPr>
          <a:xfrm rot="5400000">
            <a:off x="10377233" y="885933"/>
            <a:ext cx="2716144" cy="408620"/>
            <a:chOff x="3800775" y="3226463"/>
            <a:chExt cx="1014850" cy="152675"/>
          </a:xfrm>
        </p:grpSpPr>
        <p:sp>
          <p:nvSpPr>
            <p:cNvPr id="1667" name="Google Shape;1667;p27"/>
            <p:cNvSpPr/>
            <p:nvPr/>
          </p:nvSpPr>
          <p:spPr>
            <a:xfrm>
              <a:off x="3800775" y="3226463"/>
              <a:ext cx="999725" cy="74600"/>
            </a:xfrm>
            <a:custGeom>
              <a:avLst/>
              <a:gdLst/>
              <a:ahLst/>
              <a:cxnLst/>
              <a:rect l="l" t="t" r="r" b="b"/>
              <a:pathLst>
                <a:path w="39989" h="2984" extrusionOk="0">
                  <a:moveTo>
                    <a:pt x="1" y="0"/>
                  </a:moveTo>
                  <a:lnTo>
                    <a:pt x="1" y="165"/>
                  </a:lnTo>
                  <a:lnTo>
                    <a:pt x="21837" y="165"/>
                  </a:lnTo>
                  <a:lnTo>
                    <a:pt x="28053" y="2861"/>
                  </a:lnTo>
                  <a:lnTo>
                    <a:pt x="39989" y="2984"/>
                  </a:lnTo>
                  <a:lnTo>
                    <a:pt x="39989" y="2806"/>
                  </a:lnTo>
                  <a:lnTo>
                    <a:pt x="28095" y="2681"/>
                  </a:lnTo>
                  <a:lnTo>
                    <a:pt x="218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8" name="Google Shape;1668;p27"/>
            <p:cNvSpPr/>
            <p:nvPr/>
          </p:nvSpPr>
          <p:spPr>
            <a:xfrm>
              <a:off x="3801150" y="3291088"/>
              <a:ext cx="821975" cy="74275"/>
            </a:xfrm>
            <a:custGeom>
              <a:avLst/>
              <a:gdLst/>
              <a:ahLst/>
              <a:cxnLst/>
              <a:rect l="l" t="t" r="r" b="b"/>
              <a:pathLst>
                <a:path w="32879" h="2971" extrusionOk="0">
                  <a:moveTo>
                    <a:pt x="0" y="1"/>
                  </a:moveTo>
                  <a:lnTo>
                    <a:pt x="0" y="166"/>
                  </a:lnTo>
                  <a:lnTo>
                    <a:pt x="21837" y="166"/>
                  </a:lnTo>
                  <a:lnTo>
                    <a:pt x="28025" y="2847"/>
                  </a:lnTo>
                  <a:lnTo>
                    <a:pt x="32878" y="2971"/>
                  </a:lnTo>
                  <a:lnTo>
                    <a:pt x="32878" y="2806"/>
                  </a:lnTo>
                  <a:lnTo>
                    <a:pt x="28080" y="2682"/>
                  </a:lnTo>
                  <a:lnTo>
                    <a:pt x="218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9" name="Google Shape;1669;p27"/>
            <p:cNvSpPr/>
            <p:nvPr/>
          </p:nvSpPr>
          <p:spPr>
            <a:xfrm>
              <a:off x="4605900" y="3347113"/>
              <a:ext cx="32350" cy="32025"/>
            </a:xfrm>
            <a:custGeom>
              <a:avLst/>
              <a:gdLst/>
              <a:ahLst/>
              <a:cxnLst/>
              <a:rect l="l" t="t" r="r" b="b"/>
              <a:pathLst>
                <a:path w="1294" h="1281" extrusionOk="0">
                  <a:moveTo>
                    <a:pt x="661" y="0"/>
                  </a:moveTo>
                  <a:cubicBezTo>
                    <a:pt x="317" y="0"/>
                    <a:pt x="28" y="276"/>
                    <a:pt x="15" y="633"/>
                  </a:cubicBezTo>
                  <a:cubicBezTo>
                    <a:pt x="1" y="977"/>
                    <a:pt x="290" y="1280"/>
                    <a:pt x="633" y="1280"/>
                  </a:cubicBezTo>
                  <a:cubicBezTo>
                    <a:pt x="641" y="1280"/>
                    <a:pt x="650" y="1280"/>
                    <a:pt x="658" y="1280"/>
                  </a:cubicBezTo>
                  <a:cubicBezTo>
                    <a:pt x="1004" y="1280"/>
                    <a:pt x="1280" y="1010"/>
                    <a:pt x="1293" y="661"/>
                  </a:cubicBezTo>
                  <a:cubicBezTo>
                    <a:pt x="1293" y="303"/>
                    <a:pt x="1018" y="15"/>
                    <a:pt x="6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0" name="Google Shape;1670;p27"/>
            <p:cNvSpPr/>
            <p:nvPr/>
          </p:nvSpPr>
          <p:spPr>
            <a:xfrm>
              <a:off x="4783650" y="3282838"/>
              <a:ext cx="31975" cy="31975"/>
            </a:xfrm>
            <a:custGeom>
              <a:avLst/>
              <a:gdLst/>
              <a:ahLst/>
              <a:cxnLst/>
              <a:rect l="l" t="t" r="r" b="b"/>
              <a:pathLst>
                <a:path w="1279" h="1279" extrusionOk="0">
                  <a:moveTo>
                    <a:pt x="646" y="1"/>
                  </a:moveTo>
                  <a:cubicBezTo>
                    <a:pt x="303" y="1"/>
                    <a:pt x="0" y="276"/>
                    <a:pt x="0" y="633"/>
                  </a:cubicBezTo>
                  <a:cubicBezTo>
                    <a:pt x="0" y="991"/>
                    <a:pt x="289" y="1279"/>
                    <a:pt x="633" y="1279"/>
                  </a:cubicBezTo>
                  <a:cubicBezTo>
                    <a:pt x="991" y="1279"/>
                    <a:pt x="1279" y="1004"/>
                    <a:pt x="1279" y="646"/>
                  </a:cubicBezTo>
                  <a:cubicBezTo>
                    <a:pt x="1279" y="289"/>
                    <a:pt x="1004" y="1"/>
                    <a:pt x="6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71" name="Google Shape;1671;p27"/>
          <p:cNvGrpSpPr/>
          <p:nvPr/>
        </p:nvGrpSpPr>
        <p:grpSpPr>
          <a:xfrm>
            <a:off x="256984" y="136372"/>
            <a:ext cx="1910984" cy="997997"/>
            <a:chOff x="2114900" y="3510863"/>
            <a:chExt cx="573800" cy="299675"/>
          </a:xfrm>
        </p:grpSpPr>
        <p:sp>
          <p:nvSpPr>
            <p:cNvPr id="1672" name="Google Shape;1672;p27"/>
            <p:cNvSpPr/>
            <p:nvPr/>
          </p:nvSpPr>
          <p:spPr>
            <a:xfrm>
              <a:off x="2653950" y="3510863"/>
              <a:ext cx="34750" cy="31400"/>
            </a:xfrm>
            <a:custGeom>
              <a:avLst/>
              <a:gdLst/>
              <a:ahLst/>
              <a:cxnLst/>
              <a:rect l="l" t="t" r="r" b="b"/>
              <a:pathLst>
                <a:path w="1390" h="1256" extrusionOk="0">
                  <a:moveTo>
                    <a:pt x="686" y="1"/>
                  </a:moveTo>
                  <a:cubicBezTo>
                    <a:pt x="538" y="1"/>
                    <a:pt x="390" y="53"/>
                    <a:pt x="275" y="161"/>
                  </a:cubicBezTo>
                  <a:cubicBezTo>
                    <a:pt x="15" y="395"/>
                    <a:pt x="0" y="794"/>
                    <a:pt x="235" y="1041"/>
                  </a:cubicBezTo>
                  <a:cubicBezTo>
                    <a:pt x="361" y="1183"/>
                    <a:pt x="532" y="1256"/>
                    <a:pt x="703" y="1256"/>
                  </a:cubicBezTo>
                  <a:cubicBezTo>
                    <a:pt x="849" y="1256"/>
                    <a:pt x="995" y="1203"/>
                    <a:pt x="1115" y="1096"/>
                  </a:cubicBezTo>
                  <a:cubicBezTo>
                    <a:pt x="1376" y="863"/>
                    <a:pt x="1390" y="464"/>
                    <a:pt x="1156" y="203"/>
                  </a:cubicBezTo>
                  <a:cubicBezTo>
                    <a:pt x="1031" y="70"/>
                    <a:pt x="858" y="1"/>
                    <a:pt x="6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3" name="Google Shape;1673;p27"/>
            <p:cNvSpPr/>
            <p:nvPr/>
          </p:nvSpPr>
          <p:spPr>
            <a:xfrm>
              <a:off x="2136575" y="3524513"/>
              <a:ext cx="536650" cy="259575"/>
            </a:xfrm>
            <a:custGeom>
              <a:avLst/>
              <a:gdLst/>
              <a:ahLst/>
              <a:cxnLst/>
              <a:rect l="l" t="t" r="r" b="b"/>
              <a:pathLst>
                <a:path w="21466" h="10383" extrusionOk="0">
                  <a:moveTo>
                    <a:pt x="21355" y="0"/>
                  </a:moveTo>
                  <a:lnTo>
                    <a:pt x="16873" y="4057"/>
                  </a:lnTo>
                  <a:lnTo>
                    <a:pt x="1" y="4057"/>
                  </a:lnTo>
                  <a:lnTo>
                    <a:pt x="1" y="10383"/>
                  </a:lnTo>
                  <a:lnTo>
                    <a:pt x="179" y="10383"/>
                  </a:lnTo>
                  <a:lnTo>
                    <a:pt x="179" y="4222"/>
                  </a:lnTo>
                  <a:lnTo>
                    <a:pt x="16942" y="4222"/>
                  </a:lnTo>
                  <a:lnTo>
                    <a:pt x="21466" y="124"/>
                  </a:lnTo>
                  <a:lnTo>
                    <a:pt x="213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4" name="Google Shape;1674;p27"/>
            <p:cNvSpPr/>
            <p:nvPr/>
          </p:nvSpPr>
          <p:spPr>
            <a:xfrm>
              <a:off x="2167175" y="3619388"/>
              <a:ext cx="18250" cy="17900"/>
            </a:xfrm>
            <a:custGeom>
              <a:avLst/>
              <a:gdLst/>
              <a:ahLst/>
              <a:cxnLst/>
              <a:rect l="l" t="t" r="r" b="b"/>
              <a:pathLst>
                <a:path w="730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29" y="565"/>
                    <a:pt x="729" y="358"/>
                  </a:cubicBezTo>
                  <a:cubicBezTo>
                    <a:pt x="729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5" name="Google Shape;1675;p27"/>
            <p:cNvSpPr/>
            <p:nvPr/>
          </p:nvSpPr>
          <p:spPr>
            <a:xfrm>
              <a:off x="2224225" y="3619388"/>
              <a:ext cx="18275" cy="17900"/>
            </a:xfrm>
            <a:custGeom>
              <a:avLst/>
              <a:gdLst/>
              <a:ahLst/>
              <a:cxnLst/>
              <a:rect l="l" t="t" r="r" b="b"/>
              <a:pathLst>
                <a:path w="731" h="716" extrusionOk="0">
                  <a:moveTo>
                    <a:pt x="373" y="0"/>
                  </a:moveTo>
                  <a:cubicBezTo>
                    <a:pt x="166" y="0"/>
                    <a:pt x="1" y="165"/>
                    <a:pt x="1" y="358"/>
                  </a:cubicBezTo>
                  <a:cubicBezTo>
                    <a:pt x="1" y="565"/>
                    <a:pt x="166" y="715"/>
                    <a:pt x="373" y="715"/>
                  </a:cubicBezTo>
                  <a:cubicBezTo>
                    <a:pt x="565" y="715"/>
                    <a:pt x="730" y="565"/>
                    <a:pt x="730" y="358"/>
                  </a:cubicBezTo>
                  <a:cubicBezTo>
                    <a:pt x="730" y="165"/>
                    <a:pt x="565" y="0"/>
                    <a:pt x="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6" name="Google Shape;1676;p27"/>
            <p:cNvSpPr/>
            <p:nvPr/>
          </p:nvSpPr>
          <p:spPr>
            <a:xfrm>
              <a:off x="2281650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51" y="0"/>
                    <a:pt x="1" y="165"/>
                    <a:pt x="1" y="358"/>
                  </a:cubicBezTo>
                  <a:cubicBezTo>
                    <a:pt x="1" y="565"/>
                    <a:pt x="151" y="715"/>
                    <a:pt x="358" y="715"/>
                  </a:cubicBezTo>
                  <a:cubicBezTo>
                    <a:pt x="551" y="715"/>
                    <a:pt x="716" y="565"/>
                    <a:pt x="716" y="358"/>
                  </a:cubicBezTo>
                  <a:cubicBezTo>
                    <a:pt x="716" y="165"/>
                    <a:pt x="551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7" name="Google Shape;1677;p27"/>
            <p:cNvSpPr/>
            <p:nvPr/>
          </p:nvSpPr>
          <p:spPr>
            <a:xfrm>
              <a:off x="2338725" y="3619388"/>
              <a:ext cx="17900" cy="17900"/>
            </a:xfrm>
            <a:custGeom>
              <a:avLst/>
              <a:gdLst/>
              <a:ahLst/>
              <a:cxnLst/>
              <a:rect l="l" t="t" r="r" b="b"/>
              <a:pathLst>
                <a:path w="716" h="716" extrusionOk="0">
                  <a:moveTo>
                    <a:pt x="358" y="0"/>
                  </a:moveTo>
                  <a:cubicBezTo>
                    <a:pt x="165" y="0"/>
                    <a:pt x="0" y="165"/>
                    <a:pt x="0" y="358"/>
                  </a:cubicBezTo>
                  <a:cubicBezTo>
                    <a:pt x="0" y="565"/>
                    <a:pt x="165" y="715"/>
                    <a:pt x="358" y="715"/>
                  </a:cubicBezTo>
                  <a:cubicBezTo>
                    <a:pt x="564" y="715"/>
                    <a:pt x="715" y="565"/>
                    <a:pt x="715" y="358"/>
                  </a:cubicBezTo>
                  <a:cubicBezTo>
                    <a:pt x="715" y="165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8" name="Google Shape;1678;p27"/>
            <p:cNvSpPr/>
            <p:nvPr/>
          </p:nvSpPr>
          <p:spPr>
            <a:xfrm>
              <a:off x="2114900" y="3762763"/>
              <a:ext cx="47825" cy="47775"/>
            </a:xfrm>
            <a:custGeom>
              <a:avLst/>
              <a:gdLst/>
              <a:ahLst/>
              <a:cxnLst/>
              <a:rect l="l" t="t" r="r" b="b"/>
              <a:pathLst>
                <a:path w="1913" h="1911" extrusionOk="0">
                  <a:moveTo>
                    <a:pt x="950" y="165"/>
                  </a:moveTo>
                  <a:cubicBezTo>
                    <a:pt x="1390" y="165"/>
                    <a:pt x="1748" y="523"/>
                    <a:pt x="1748" y="963"/>
                  </a:cubicBezTo>
                  <a:cubicBezTo>
                    <a:pt x="1748" y="1403"/>
                    <a:pt x="1390" y="1746"/>
                    <a:pt x="950" y="1746"/>
                  </a:cubicBezTo>
                  <a:cubicBezTo>
                    <a:pt x="523" y="1746"/>
                    <a:pt x="166" y="1403"/>
                    <a:pt x="166" y="963"/>
                  </a:cubicBezTo>
                  <a:cubicBezTo>
                    <a:pt x="166" y="523"/>
                    <a:pt x="523" y="165"/>
                    <a:pt x="950" y="165"/>
                  </a:cubicBezTo>
                  <a:close/>
                  <a:moveTo>
                    <a:pt x="950" y="0"/>
                  </a:moveTo>
                  <a:cubicBezTo>
                    <a:pt x="428" y="0"/>
                    <a:pt x="1" y="426"/>
                    <a:pt x="1" y="963"/>
                  </a:cubicBezTo>
                  <a:cubicBezTo>
                    <a:pt x="1" y="1485"/>
                    <a:pt x="428" y="1911"/>
                    <a:pt x="950" y="1911"/>
                  </a:cubicBezTo>
                  <a:cubicBezTo>
                    <a:pt x="1486" y="1911"/>
                    <a:pt x="1913" y="1485"/>
                    <a:pt x="1913" y="963"/>
                  </a:cubicBezTo>
                  <a:cubicBezTo>
                    <a:pt x="1913" y="426"/>
                    <a:pt x="1486" y="0"/>
                    <a:pt x="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9" name="Google Shape;1679;p27"/>
            <p:cNvSpPr/>
            <p:nvPr/>
          </p:nvSpPr>
          <p:spPr>
            <a:xfrm>
              <a:off x="2129700" y="3777888"/>
              <a:ext cx="18225" cy="17900"/>
            </a:xfrm>
            <a:custGeom>
              <a:avLst/>
              <a:gdLst/>
              <a:ahLst/>
              <a:cxnLst/>
              <a:rect l="l" t="t" r="r" b="b"/>
              <a:pathLst>
                <a:path w="729" h="716" extrusionOk="0">
                  <a:moveTo>
                    <a:pt x="358" y="0"/>
                  </a:moveTo>
                  <a:cubicBezTo>
                    <a:pt x="166" y="0"/>
                    <a:pt x="1" y="151"/>
                    <a:pt x="1" y="358"/>
                  </a:cubicBezTo>
                  <a:cubicBezTo>
                    <a:pt x="1" y="550"/>
                    <a:pt x="166" y="715"/>
                    <a:pt x="358" y="715"/>
                  </a:cubicBezTo>
                  <a:cubicBezTo>
                    <a:pt x="564" y="715"/>
                    <a:pt x="729" y="550"/>
                    <a:pt x="729" y="358"/>
                  </a:cubicBezTo>
                  <a:cubicBezTo>
                    <a:pt x="729" y="151"/>
                    <a:pt x="564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80" name="Google Shape;1680;p27"/>
          <p:cNvGrpSpPr/>
          <p:nvPr/>
        </p:nvGrpSpPr>
        <p:grpSpPr>
          <a:xfrm>
            <a:off x="10283522" y="204267"/>
            <a:ext cx="1163271" cy="329392"/>
            <a:chOff x="1788000" y="2921988"/>
            <a:chExt cx="595775" cy="168700"/>
          </a:xfrm>
        </p:grpSpPr>
        <p:sp>
          <p:nvSpPr>
            <p:cNvPr id="1681" name="Google Shape;1681;p27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2" name="Google Shape;1682;p27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3" name="Google Shape;1683;p27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4" name="Google Shape;1684;p27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5" name="Google Shape;1685;p27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6" name="Google Shape;1686;p27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87" name="Google Shape;1687;p27"/>
          <p:cNvGrpSpPr/>
          <p:nvPr/>
        </p:nvGrpSpPr>
        <p:grpSpPr>
          <a:xfrm>
            <a:off x="389036" y="1511541"/>
            <a:ext cx="143589" cy="814428"/>
            <a:chOff x="5052300" y="-1560100"/>
            <a:chExt cx="53650" cy="304300"/>
          </a:xfrm>
        </p:grpSpPr>
        <p:sp>
          <p:nvSpPr>
            <p:cNvPr id="1688" name="Google Shape;1688;p27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9" name="Google Shape;1689;p27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0" name="Google Shape;1690;p27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1" name="Google Shape;1691;p27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2" name="Google Shape;1692;p27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3" name="Google Shape;1693;p27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4" name="Google Shape;1694;p27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5" name="Google Shape;1695;p27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6" name="Google Shape;1696;p27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97" name="Google Shape;1697;p27"/>
          <p:cNvGrpSpPr/>
          <p:nvPr/>
        </p:nvGrpSpPr>
        <p:grpSpPr>
          <a:xfrm rot="5400000">
            <a:off x="10518424" y="5537549"/>
            <a:ext cx="2027353" cy="795857"/>
            <a:chOff x="3162050" y="485288"/>
            <a:chExt cx="912400" cy="358150"/>
          </a:xfrm>
        </p:grpSpPr>
        <p:sp>
          <p:nvSpPr>
            <p:cNvPr id="1698" name="Google Shape;1698;p27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9" name="Google Shape;1699;p27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00" name="Google Shape;1700;p27"/>
          <p:cNvGrpSpPr/>
          <p:nvPr/>
        </p:nvGrpSpPr>
        <p:grpSpPr>
          <a:xfrm>
            <a:off x="205929" y="5315035"/>
            <a:ext cx="509787" cy="1374264"/>
            <a:chOff x="2641575" y="875188"/>
            <a:chExt cx="190475" cy="513475"/>
          </a:xfrm>
        </p:grpSpPr>
        <p:sp>
          <p:nvSpPr>
            <p:cNvPr id="1701" name="Google Shape;1701;p27"/>
            <p:cNvSpPr/>
            <p:nvPr/>
          </p:nvSpPr>
          <p:spPr>
            <a:xfrm>
              <a:off x="2641575" y="875188"/>
              <a:ext cx="190475" cy="185150"/>
            </a:xfrm>
            <a:custGeom>
              <a:avLst/>
              <a:gdLst/>
              <a:ahLst/>
              <a:cxnLst/>
              <a:rect l="l" t="t" r="r" b="b"/>
              <a:pathLst>
                <a:path w="7619" h="7406" extrusionOk="0">
                  <a:moveTo>
                    <a:pt x="3796" y="173"/>
                  </a:moveTo>
                  <a:cubicBezTo>
                    <a:pt x="3975" y="173"/>
                    <a:pt x="4140" y="187"/>
                    <a:pt x="4305" y="200"/>
                  </a:cubicBezTo>
                  <a:cubicBezTo>
                    <a:pt x="5240" y="338"/>
                    <a:pt x="6065" y="820"/>
                    <a:pt x="6628" y="1575"/>
                  </a:cubicBezTo>
                  <a:cubicBezTo>
                    <a:pt x="7206" y="2332"/>
                    <a:pt x="7440" y="3267"/>
                    <a:pt x="7316" y="4202"/>
                  </a:cubicBezTo>
                  <a:cubicBezTo>
                    <a:pt x="7178" y="5137"/>
                    <a:pt x="6698" y="5962"/>
                    <a:pt x="5941" y="6526"/>
                  </a:cubicBezTo>
                  <a:cubicBezTo>
                    <a:pt x="5317" y="7003"/>
                    <a:pt x="4570" y="7246"/>
                    <a:pt x="3802" y="7246"/>
                  </a:cubicBezTo>
                  <a:cubicBezTo>
                    <a:pt x="3640" y="7246"/>
                    <a:pt x="3478" y="7235"/>
                    <a:pt x="3315" y="7213"/>
                  </a:cubicBezTo>
                  <a:cubicBezTo>
                    <a:pt x="2380" y="7076"/>
                    <a:pt x="1555" y="6595"/>
                    <a:pt x="990" y="5838"/>
                  </a:cubicBezTo>
                  <a:cubicBezTo>
                    <a:pt x="413" y="5082"/>
                    <a:pt x="180" y="4147"/>
                    <a:pt x="303" y="3212"/>
                  </a:cubicBezTo>
                  <a:cubicBezTo>
                    <a:pt x="440" y="2277"/>
                    <a:pt x="922" y="1452"/>
                    <a:pt x="1678" y="888"/>
                  </a:cubicBezTo>
                  <a:cubicBezTo>
                    <a:pt x="2297" y="420"/>
                    <a:pt x="3040" y="173"/>
                    <a:pt x="3796" y="173"/>
                  </a:cubicBezTo>
                  <a:close/>
                  <a:moveTo>
                    <a:pt x="3823" y="1"/>
                  </a:moveTo>
                  <a:cubicBezTo>
                    <a:pt x="1994" y="1"/>
                    <a:pt x="403" y="1334"/>
                    <a:pt x="138" y="3198"/>
                  </a:cubicBezTo>
                  <a:cubicBezTo>
                    <a:pt x="0" y="4175"/>
                    <a:pt x="262" y="5151"/>
                    <a:pt x="853" y="5935"/>
                  </a:cubicBezTo>
                  <a:cubicBezTo>
                    <a:pt x="1445" y="6733"/>
                    <a:pt x="2311" y="7241"/>
                    <a:pt x="3287" y="7378"/>
                  </a:cubicBezTo>
                  <a:cubicBezTo>
                    <a:pt x="3466" y="7393"/>
                    <a:pt x="3645" y="7406"/>
                    <a:pt x="3823" y="7406"/>
                  </a:cubicBezTo>
                  <a:cubicBezTo>
                    <a:pt x="4621" y="7406"/>
                    <a:pt x="5391" y="7158"/>
                    <a:pt x="6038" y="6663"/>
                  </a:cubicBezTo>
                  <a:cubicBezTo>
                    <a:pt x="6835" y="6072"/>
                    <a:pt x="7343" y="5206"/>
                    <a:pt x="7481" y="4230"/>
                  </a:cubicBezTo>
                  <a:cubicBezTo>
                    <a:pt x="7618" y="3240"/>
                    <a:pt x="7358" y="2263"/>
                    <a:pt x="6766" y="1480"/>
                  </a:cubicBezTo>
                  <a:cubicBezTo>
                    <a:pt x="6175" y="695"/>
                    <a:pt x="5308" y="173"/>
                    <a:pt x="4333" y="35"/>
                  </a:cubicBezTo>
                  <a:cubicBezTo>
                    <a:pt x="4161" y="12"/>
                    <a:pt x="3991" y="1"/>
                    <a:pt x="3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2" name="Google Shape;1702;p27"/>
            <p:cNvSpPr/>
            <p:nvPr/>
          </p:nvSpPr>
          <p:spPr>
            <a:xfrm>
              <a:off x="2664625" y="900838"/>
              <a:ext cx="143025" cy="134050"/>
            </a:xfrm>
            <a:custGeom>
              <a:avLst/>
              <a:gdLst/>
              <a:ahLst/>
              <a:cxnLst/>
              <a:rect l="l" t="t" r="r" b="b"/>
              <a:pathLst>
                <a:path w="5721" h="5362" extrusionOk="0">
                  <a:moveTo>
                    <a:pt x="2856" y="0"/>
                  </a:moveTo>
                  <a:cubicBezTo>
                    <a:pt x="1547" y="0"/>
                    <a:pt x="395" y="966"/>
                    <a:pt x="206" y="2309"/>
                  </a:cubicBezTo>
                  <a:cubicBezTo>
                    <a:pt x="0" y="3767"/>
                    <a:pt x="1031" y="5129"/>
                    <a:pt x="2489" y="5335"/>
                  </a:cubicBezTo>
                  <a:cubicBezTo>
                    <a:pt x="2615" y="5352"/>
                    <a:pt x="2741" y="5361"/>
                    <a:pt x="2865" y="5361"/>
                  </a:cubicBezTo>
                  <a:cubicBezTo>
                    <a:pt x="4184" y="5361"/>
                    <a:pt x="5326" y="4384"/>
                    <a:pt x="5514" y="3052"/>
                  </a:cubicBezTo>
                  <a:cubicBezTo>
                    <a:pt x="5721" y="1581"/>
                    <a:pt x="4703" y="234"/>
                    <a:pt x="3231" y="27"/>
                  </a:cubicBezTo>
                  <a:cubicBezTo>
                    <a:pt x="3105" y="9"/>
                    <a:pt x="2980" y="0"/>
                    <a:pt x="28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3" name="Google Shape;1703;p27"/>
            <p:cNvSpPr/>
            <p:nvPr/>
          </p:nvSpPr>
          <p:spPr>
            <a:xfrm>
              <a:off x="2705175" y="938063"/>
              <a:ext cx="63300" cy="59625"/>
            </a:xfrm>
            <a:custGeom>
              <a:avLst/>
              <a:gdLst/>
              <a:ahLst/>
              <a:cxnLst/>
              <a:rect l="l" t="t" r="r" b="b"/>
              <a:pathLst>
                <a:path w="2532" h="2385" extrusionOk="0">
                  <a:moveTo>
                    <a:pt x="1279" y="0"/>
                  </a:moveTo>
                  <a:cubicBezTo>
                    <a:pt x="692" y="0"/>
                    <a:pt x="172" y="432"/>
                    <a:pt x="83" y="1027"/>
                  </a:cubicBezTo>
                  <a:cubicBezTo>
                    <a:pt x="1" y="1673"/>
                    <a:pt x="454" y="2278"/>
                    <a:pt x="1101" y="2375"/>
                  </a:cubicBezTo>
                  <a:cubicBezTo>
                    <a:pt x="1152" y="2381"/>
                    <a:pt x="1203" y="2385"/>
                    <a:pt x="1253" y="2385"/>
                  </a:cubicBezTo>
                  <a:cubicBezTo>
                    <a:pt x="1839" y="2385"/>
                    <a:pt x="2359" y="1952"/>
                    <a:pt x="2449" y="1357"/>
                  </a:cubicBezTo>
                  <a:cubicBezTo>
                    <a:pt x="2531" y="710"/>
                    <a:pt x="2077" y="105"/>
                    <a:pt x="1431" y="10"/>
                  </a:cubicBezTo>
                  <a:cubicBezTo>
                    <a:pt x="1380" y="3"/>
                    <a:pt x="1329" y="0"/>
                    <a:pt x="12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4" name="Google Shape;1704;p27"/>
            <p:cNvSpPr/>
            <p:nvPr/>
          </p:nvSpPr>
          <p:spPr>
            <a:xfrm>
              <a:off x="2734750" y="1056563"/>
              <a:ext cx="3100" cy="310425"/>
            </a:xfrm>
            <a:custGeom>
              <a:avLst/>
              <a:gdLst/>
              <a:ahLst/>
              <a:cxnLst/>
              <a:rect l="l" t="t" r="r" b="b"/>
              <a:pathLst>
                <a:path w="124" h="12417" extrusionOk="0">
                  <a:moveTo>
                    <a:pt x="0" y="0"/>
                  </a:moveTo>
                  <a:lnTo>
                    <a:pt x="0" y="12417"/>
                  </a:lnTo>
                  <a:lnTo>
                    <a:pt x="124" y="12417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5" name="Google Shape;1705;p27"/>
            <p:cNvSpPr/>
            <p:nvPr/>
          </p:nvSpPr>
          <p:spPr>
            <a:xfrm>
              <a:off x="2721325" y="1362838"/>
              <a:ext cx="29950" cy="25825"/>
            </a:xfrm>
            <a:custGeom>
              <a:avLst/>
              <a:gdLst/>
              <a:ahLst/>
              <a:cxnLst/>
              <a:rect l="l" t="t" r="r" b="b"/>
              <a:pathLst>
                <a:path w="1198" h="1033" extrusionOk="0">
                  <a:moveTo>
                    <a:pt x="1" y="1"/>
                  </a:moveTo>
                  <a:lnTo>
                    <a:pt x="592" y="1033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06" name="Google Shape;1706;p27"/>
          <p:cNvGrpSpPr/>
          <p:nvPr/>
        </p:nvGrpSpPr>
        <p:grpSpPr>
          <a:xfrm>
            <a:off x="960009" y="6377279"/>
            <a:ext cx="1387580" cy="187749"/>
            <a:chOff x="3541575" y="3743138"/>
            <a:chExt cx="518450" cy="70150"/>
          </a:xfrm>
        </p:grpSpPr>
        <p:sp>
          <p:nvSpPr>
            <p:cNvPr id="1707" name="Google Shape;1707;p27"/>
            <p:cNvSpPr/>
            <p:nvPr/>
          </p:nvSpPr>
          <p:spPr>
            <a:xfrm>
              <a:off x="3541575" y="3743138"/>
              <a:ext cx="518450" cy="70150"/>
            </a:xfrm>
            <a:custGeom>
              <a:avLst/>
              <a:gdLst/>
              <a:ahLst/>
              <a:cxnLst/>
              <a:rect l="l" t="t" r="r" b="b"/>
              <a:pathLst>
                <a:path w="20738" h="2806" extrusionOk="0">
                  <a:moveTo>
                    <a:pt x="20504" y="235"/>
                  </a:moveTo>
                  <a:lnTo>
                    <a:pt x="20504" y="2558"/>
                  </a:lnTo>
                  <a:lnTo>
                    <a:pt x="235" y="2558"/>
                  </a:lnTo>
                  <a:lnTo>
                    <a:pt x="235" y="235"/>
                  </a:lnTo>
                  <a:close/>
                  <a:moveTo>
                    <a:pt x="1" y="1"/>
                  </a:moveTo>
                  <a:lnTo>
                    <a:pt x="1" y="2806"/>
                  </a:lnTo>
                  <a:lnTo>
                    <a:pt x="20737" y="2806"/>
                  </a:lnTo>
                  <a:lnTo>
                    <a:pt x="2073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8" name="Google Shape;1708;p27"/>
            <p:cNvSpPr/>
            <p:nvPr/>
          </p:nvSpPr>
          <p:spPr>
            <a:xfrm>
              <a:off x="366395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6" y="1"/>
                    <a:pt x="1" y="151"/>
                    <a:pt x="1" y="358"/>
                  </a:cubicBezTo>
                  <a:cubicBezTo>
                    <a:pt x="1" y="551"/>
                    <a:pt x="166" y="701"/>
                    <a:pt x="358" y="701"/>
                  </a:cubicBezTo>
                  <a:cubicBezTo>
                    <a:pt x="551" y="701"/>
                    <a:pt x="716" y="551"/>
                    <a:pt x="716" y="358"/>
                  </a:cubicBezTo>
                  <a:cubicBezTo>
                    <a:pt x="716" y="151"/>
                    <a:pt x="551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9" name="Google Shape;1709;p27"/>
            <p:cNvSpPr/>
            <p:nvPr/>
          </p:nvSpPr>
          <p:spPr>
            <a:xfrm>
              <a:off x="3720350" y="3768938"/>
              <a:ext cx="17550" cy="17550"/>
            </a:xfrm>
            <a:custGeom>
              <a:avLst/>
              <a:gdLst/>
              <a:ahLst/>
              <a:cxnLst/>
              <a:rect l="l" t="t" r="r" b="b"/>
              <a:pathLst>
                <a:path w="702" h="702" extrusionOk="0">
                  <a:moveTo>
                    <a:pt x="358" y="1"/>
                  </a:moveTo>
                  <a:cubicBezTo>
                    <a:pt x="152" y="1"/>
                    <a:pt x="0" y="151"/>
                    <a:pt x="0" y="358"/>
                  </a:cubicBezTo>
                  <a:cubicBezTo>
                    <a:pt x="0" y="551"/>
                    <a:pt x="152" y="701"/>
                    <a:pt x="358" y="701"/>
                  </a:cubicBezTo>
                  <a:cubicBezTo>
                    <a:pt x="550" y="701"/>
                    <a:pt x="702" y="551"/>
                    <a:pt x="702" y="358"/>
                  </a:cubicBezTo>
                  <a:cubicBezTo>
                    <a:pt x="702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0" name="Google Shape;1710;p27"/>
            <p:cNvSpPr/>
            <p:nvPr/>
          </p:nvSpPr>
          <p:spPr>
            <a:xfrm>
              <a:off x="3776400" y="3768938"/>
              <a:ext cx="17900" cy="17550"/>
            </a:xfrm>
            <a:custGeom>
              <a:avLst/>
              <a:gdLst/>
              <a:ahLst/>
              <a:cxnLst/>
              <a:rect l="l" t="t" r="r" b="b"/>
              <a:pathLst>
                <a:path w="716" h="702" extrusionOk="0">
                  <a:moveTo>
                    <a:pt x="358" y="1"/>
                  </a:moveTo>
                  <a:cubicBezTo>
                    <a:pt x="165" y="1"/>
                    <a:pt x="0" y="151"/>
                    <a:pt x="0" y="358"/>
                  </a:cubicBezTo>
                  <a:cubicBezTo>
                    <a:pt x="0" y="551"/>
                    <a:pt x="165" y="701"/>
                    <a:pt x="358" y="701"/>
                  </a:cubicBezTo>
                  <a:cubicBezTo>
                    <a:pt x="550" y="701"/>
                    <a:pt x="715" y="551"/>
                    <a:pt x="715" y="358"/>
                  </a:cubicBezTo>
                  <a:cubicBezTo>
                    <a:pt x="715" y="151"/>
                    <a:pt x="550" y="1"/>
                    <a:pt x="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1" name="Google Shape;1711;p27"/>
            <p:cNvSpPr/>
            <p:nvPr/>
          </p:nvSpPr>
          <p:spPr>
            <a:xfrm>
              <a:off x="3832775" y="3768938"/>
              <a:ext cx="17525" cy="17550"/>
            </a:xfrm>
            <a:custGeom>
              <a:avLst/>
              <a:gdLst/>
              <a:ahLst/>
              <a:cxnLst/>
              <a:rect l="l" t="t" r="r" b="b"/>
              <a:pathLst>
                <a:path w="701" h="702" extrusionOk="0">
                  <a:moveTo>
                    <a:pt x="343" y="1"/>
                  </a:moveTo>
                  <a:cubicBezTo>
                    <a:pt x="151" y="1"/>
                    <a:pt x="0" y="151"/>
                    <a:pt x="0" y="358"/>
                  </a:cubicBezTo>
                  <a:cubicBezTo>
                    <a:pt x="0" y="551"/>
                    <a:pt x="151" y="701"/>
                    <a:pt x="343" y="701"/>
                  </a:cubicBezTo>
                  <a:cubicBezTo>
                    <a:pt x="550" y="701"/>
                    <a:pt x="701" y="551"/>
                    <a:pt x="701" y="358"/>
                  </a:cubicBezTo>
                  <a:cubicBezTo>
                    <a:pt x="701" y="151"/>
                    <a:pt x="550" y="1"/>
                    <a:pt x="3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12" name="Google Shape;1712;p27"/>
          <p:cNvGrpSpPr/>
          <p:nvPr/>
        </p:nvGrpSpPr>
        <p:grpSpPr>
          <a:xfrm>
            <a:off x="10283544" y="6429707"/>
            <a:ext cx="865816" cy="82901"/>
            <a:chOff x="535975" y="2992338"/>
            <a:chExt cx="323500" cy="30975"/>
          </a:xfrm>
        </p:grpSpPr>
        <p:sp>
          <p:nvSpPr>
            <p:cNvPr id="1713" name="Google Shape;1713;p27"/>
            <p:cNvSpPr/>
            <p:nvPr/>
          </p:nvSpPr>
          <p:spPr>
            <a:xfrm>
              <a:off x="535975" y="2992338"/>
              <a:ext cx="30950" cy="30975"/>
            </a:xfrm>
            <a:custGeom>
              <a:avLst/>
              <a:gdLst/>
              <a:ahLst/>
              <a:cxnLst/>
              <a:rect l="l" t="t" r="r" b="b"/>
              <a:pathLst>
                <a:path w="1238" h="1239" extrusionOk="0">
                  <a:moveTo>
                    <a:pt x="618" y="0"/>
                  </a:moveTo>
                  <a:cubicBezTo>
                    <a:pt x="275" y="0"/>
                    <a:pt x="0" y="275"/>
                    <a:pt x="0" y="620"/>
                  </a:cubicBezTo>
                  <a:cubicBezTo>
                    <a:pt x="0" y="963"/>
                    <a:pt x="275" y="1238"/>
                    <a:pt x="618" y="1238"/>
                  </a:cubicBezTo>
                  <a:cubicBezTo>
                    <a:pt x="963" y="1238"/>
                    <a:pt x="1238" y="963"/>
                    <a:pt x="1238" y="620"/>
                  </a:cubicBezTo>
                  <a:cubicBezTo>
                    <a:pt x="1238" y="275"/>
                    <a:pt x="963" y="0"/>
                    <a:pt x="6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4" name="Google Shape;1714;p27"/>
            <p:cNvSpPr/>
            <p:nvPr/>
          </p:nvSpPr>
          <p:spPr>
            <a:xfrm>
              <a:off x="633600" y="2992338"/>
              <a:ext cx="30950" cy="30975"/>
            </a:xfrm>
            <a:custGeom>
              <a:avLst/>
              <a:gdLst/>
              <a:ahLst/>
              <a:cxnLst/>
              <a:rect l="l" t="t" r="r" b="b"/>
              <a:pathLst>
                <a:path w="1238" h="1239" extrusionOk="0">
                  <a:moveTo>
                    <a:pt x="619" y="0"/>
                  </a:moveTo>
                  <a:cubicBezTo>
                    <a:pt x="275" y="0"/>
                    <a:pt x="0" y="275"/>
                    <a:pt x="0" y="620"/>
                  </a:cubicBezTo>
                  <a:cubicBezTo>
                    <a:pt x="0" y="963"/>
                    <a:pt x="275" y="1238"/>
                    <a:pt x="619" y="1238"/>
                  </a:cubicBezTo>
                  <a:cubicBezTo>
                    <a:pt x="963" y="1238"/>
                    <a:pt x="1238" y="963"/>
                    <a:pt x="1238" y="620"/>
                  </a:cubicBezTo>
                  <a:cubicBezTo>
                    <a:pt x="1238" y="275"/>
                    <a:pt x="963" y="0"/>
                    <a:pt x="6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5" name="Google Shape;1715;p27"/>
            <p:cNvSpPr/>
            <p:nvPr/>
          </p:nvSpPr>
          <p:spPr>
            <a:xfrm>
              <a:off x="731225" y="2992338"/>
              <a:ext cx="30600" cy="30975"/>
            </a:xfrm>
            <a:custGeom>
              <a:avLst/>
              <a:gdLst/>
              <a:ahLst/>
              <a:cxnLst/>
              <a:rect l="l" t="t" r="r" b="b"/>
              <a:pathLst>
                <a:path w="1224" h="1239" extrusionOk="0">
                  <a:moveTo>
                    <a:pt x="619" y="0"/>
                  </a:moveTo>
                  <a:cubicBezTo>
                    <a:pt x="276" y="0"/>
                    <a:pt x="1" y="275"/>
                    <a:pt x="1" y="620"/>
                  </a:cubicBezTo>
                  <a:cubicBezTo>
                    <a:pt x="1" y="963"/>
                    <a:pt x="276" y="1238"/>
                    <a:pt x="619" y="1238"/>
                  </a:cubicBezTo>
                  <a:cubicBezTo>
                    <a:pt x="949" y="1238"/>
                    <a:pt x="1224" y="963"/>
                    <a:pt x="1224" y="620"/>
                  </a:cubicBezTo>
                  <a:cubicBezTo>
                    <a:pt x="1224" y="275"/>
                    <a:pt x="949" y="0"/>
                    <a:pt x="6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6" name="Google Shape;1716;p27"/>
            <p:cNvSpPr/>
            <p:nvPr/>
          </p:nvSpPr>
          <p:spPr>
            <a:xfrm>
              <a:off x="828850" y="2992338"/>
              <a:ext cx="30625" cy="30975"/>
            </a:xfrm>
            <a:custGeom>
              <a:avLst/>
              <a:gdLst/>
              <a:ahLst/>
              <a:cxnLst/>
              <a:rect l="l" t="t" r="r" b="b"/>
              <a:pathLst>
                <a:path w="1225" h="1239" extrusionOk="0">
                  <a:moveTo>
                    <a:pt x="606" y="0"/>
                  </a:moveTo>
                  <a:cubicBezTo>
                    <a:pt x="276" y="0"/>
                    <a:pt x="1" y="275"/>
                    <a:pt x="1" y="620"/>
                  </a:cubicBezTo>
                  <a:cubicBezTo>
                    <a:pt x="1" y="963"/>
                    <a:pt x="276" y="1238"/>
                    <a:pt x="606" y="1238"/>
                  </a:cubicBezTo>
                  <a:cubicBezTo>
                    <a:pt x="949" y="1238"/>
                    <a:pt x="1224" y="963"/>
                    <a:pt x="1224" y="620"/>
                  </a:cubicBezTo>
                  <a:cubicBezTo>
                    <a:pt x="1224" y="275"/>
                    <a:pt x="949" y="0"/>
                    <a:pt x="6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3090111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p2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14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19" name="Google Shape;1719;p28"/>
          <p:cNvSpPr txBox="1">
            <a:spLocks noGrp="1"/>
          </p:cNvSpPr>
          <p:nvPr>
            <p:ph type="subTitle" idx="1"/>
          </p:nvPr>
        </p:nvSpPr>
        <p:spPr>
          <a:xfrm>
            <a:off x="962023" y="2996388"/>
            <a:ext cx="29332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0" name="Google Shape;1720;p28"/>
          <p:cNvSpPr txBox="1">
            <a:spLocks noGrp="1"/>
          </p:cNvSpPr>
          <p:nvPr>
            <p:ph type="subTitle" idx="2"/>
          </p:nvPr>
        </p:nvSpPr>
        <p:spPr>
          <a:xfrm>
            <a:off x="4629400" y="2996388"/>
            <a:ext cx="29332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1" name="Google Shape;1721;p28"/>
          <p:cNvSpPr txBox="1">
            <a:spLocks noGrp="1"/>
          </p:cNvSpPr>
          <p:nvPr>
            <p:ph type="subTitle" idx="3"/>
          </p:nvPr>
        </p:nvSpPr>
        <p:spPr>
          <a:xfrm>
            <a:off x="962023" y="4704368"/>
            <a:ext cx="29332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2" name="Google Shape;1722;p28"/>
          <p:cNvSpPr txBox="1">
            <a:spLocks noGrp="1"/>
          </p:cNvSpPr>
          <p:nvPr>
            <p:ph type="subTitle" idx="4"/>
          </p:nvPr>
        </p:nvSpPr>
        <p:spPr>
          <a:xfrm>
            <a:off x="4629400" y="4704368"/>
            <a:ext cx="29332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3" name="Google Shape;1723;p28"/>
          <p:cNvSpPr txBox="1">
            <a:spLocks noGrp="1"/>
          </p:cNvSpPr>
          <p:nvPr>
            <p:ph type="subTitle" idx="5"/>
          </p:nvPr>
        </p:nvSpPr>
        <p:spPr>
          <a:xfrm>
            <a:off x="8296777" y="2996388"/>
            <a:ext cx="29332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4" name="Google Shape;1724;p28"/>
          <p:cNvSpPr txBox="1">
            <a:spLocks noGrp="1"/>
          </p:cNvSpPr>
          <p:nvPr>
            <p:ph type="subTitle" idx="6"/>
          </p:nvPr>
        </p:nvSpPr>
        <p:spPr>
          <a:xfrm>
            <a:off x="8296777" y="4704368"/>
            <a:ext cx="29332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5" name="Google Shape;1725;p28"/>
          <p:cNvSpPr txBox="1">
            <a:spLocks noGrp="1"/>
          </p:cNvSpPr>
          <p:nvPr>
            <p:ph type="subTitle" idx="7"/>
          </p:nvPr>
        </p:nvSpPr>
        <p:spPr>
          <a:xfrm>
            <a:off x="960023" y="2647733"/>
            <a:ext cx="29372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26" name="Google Shape;1726;p28"/>
          <p:cNvSpPr txBox="1">
            <a:spLocks noGrp="1"/>
          </p:cNvSpPr>
          <p:nvPr>
            <p:ph type="subTitle" idx="8"/>
          </p:nvPr>
        </p:nvSpPr>
        <p:spPr>
          <a:xfrm>
            <a:off x="4627400" y="2647733"/>
            <a:ext cx="29372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27" name="Google Shape;1727;p28"/>
          <p:cNvSpPr txBox="1">
            <a:spLocks noGrp="1"/>
          </p:cNvSpPr>
          <p:nvPr>
            <p:ph type="subTitle" idx="9"/>
          </p:nvPr>
        </p:nvSpPr>
        <p:spPr>
          <a:xfrm>
            <a:off x="8294777" y="2647733"/>
            <a:ext cx="29372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28" name="Google Shape;1728;p28"/>
          <p:cNvSpPr txBox="1">
            <a:spLocks noGrp="1"/>
          </p:cNvSpPr>
          <p:nvPr>
            <p:ph type="subTitle" idx="13"/>
          </p:nvPr>
        </p:nvSpPr>
        <p:spPr>
          <a:xfrm>
            <a:off x="960023" y="4354196"/>
            <a:ext cx="29372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29" name="Google Shape;1729;p28"/>
          <p:cNvSpPr txBox="1">
            <a:spLocks noGrp="1"/>
          </p:cNvSpPr>
          <p:nvPr>
            <p:ph type="subTitle" idx="14"/>
          </p:nvPr>
        </p:nvSpPr>
        <p:spPr>
          <a:xfrm>
            <a:off x="4627400" y="4354196"/>
            <a:ext cx="29372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30" name="Google Shape;1730;p28"/>
          <p:cNvSpPr txBox="1">
            <a:spLocks noGrp="1"/>
          </p:cNvSpPr>
          <p:nvPr>
            <p:ph type="subTitle" idx="15"/>
          </p:nvPr>
        </p:nvSpPr>
        <p:spPr>
          <a:xfrm>
            <a:off x="8294777" y="4354196"/>
            <a:ext cx="29372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731" name="Google Shape;1731;p28"/>
          <p:cNvGrpSpPr/>
          <p:nvPr/>
        </p:nvGrpSpPr>
        <p:grpSpPr>
          <a:xfrm rot="10800000">
            <a:off x="-381440" y="4988081"/>
            <a:ext cx="1870056" cy="1690179"/>
            <a:chOff x="695800" y="1769188"/>
            <a:chExt cx="643250" cy="581350"/>
          </a:xfrm>
        </p:grpSpPr>
        <p:sp>
          <p:nvSpPr>
            <p:cNvPr id="1732" name="Google Shape;1732;p28"/>
            <p:cNvSpPr/>
            <p:nvPr/>
          </p:nvSpPr>
          <p:spPr>
            <a:xfrm>
              <a:off x="695800" y="1769188"/>
              <a:ext cx="57775" cy="57775"/>
            </a:xfrm>
            <a:custGeom>
              <a:avLst/>
              <a:gdLst/>
              <a:ahLst/>
              <a:cxnLst/>
              <a:rect l="l" t="t" r="r" b="b"/>
              <a:pathLst>
                <a:path w="2311" h="2311" extrusionOk="0">
                  <a:moveTo>
                    <a:pt x="1156" y="165"/>
                  </a:moveTo>
                  <a:cubicBezTo>
                    <a:pt x="1706" y="165"/>
                    <a:pt x="2146" y="605"/>
                    <a:pt x="2146" y="1155"/>
                  </a:cubicBezTo>
                  <a:cubicBezTo>
                    <a:pt x="2146" y="1705"/>
                    <a:pt x="1706" y="2146"/>
                    <a:pt x="1156" y="2146"/>
                  </a:cubicBezTo>
                  <a:cubicBezTo>
                    <a:pt x="606" y="2146"/>
                    <a:pt x="166" y="1705"/>
                    <a:pt x="166" y="1155"/>
                  </a:cubicBezTo>
                  <a:cubicBezTo>
                    <a:pt x="166" y="605"/>
                    <a:pt x="606" y="165"/>
                    <a:pt x="1156" y="165"/>
                  </a:cubicBezTo>
                  <a:close/>
                  <a:moveTo>
                    <a:pt x="1156" y="0"/>
                  </a:moveTo>
                  <a:cubicBezTo>
                    <a:pt x="510" y="0"/>
                    <a:pt x="1" y="523"/>
                    <a:pt x="1" y="1155"/>
                  </a:cubicBezTo>
                  <a:cubicBezTo>
                    <a:pt x="1" y="1802"/>
                    <a:pt x="510" y="2311"/>
                    <a:pt x="1156" y="2311"/>
                  </a:cubicBezTo>
                  <a:cubicBezTo>
                    <a:pt x="1788" y="2311"/>
                    <a:pt x="2311" y="1802"/>
                    <a:pt x="2311" y="1155"/>
                  </a:cubicBezTo>
                  <a:cubicBezTo>
                    <a:pt x="2311" y="523"/>
                    <a:pt x="1788" y="0"/>
                    <a:pt x="11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3" name="Google Shape;1733;p28"/>
            <p:cNvSpPr/>
            <p:nvPr/>
          </p:nvSpPr>
          <p:spPr>
            <a:xfrm>
              <a:off x="713675" y="1787063"/>
              <a:ext cx="22025" cy="22025"/>
            </a:xfrm>
            <a:custGeom>
              <a:avLst/>
              <a:gdLst/>
              <a:ahLst/>
              <a:cxnLst/>
              <a:rect l="l" t="t" r="r" b="b"/>
              <a:pathLst>
                <a:path w="881" h="881" extrusionOk="0">
                  <a:moveTo>
                    <a:pt x="441" y="0"/>
                  </a:moveTo>
                  <a:cubicBezTo>
                    <a:pt x="193" y="0"/>
                    <a:pt x="1" y="193"/>
                    <a:pt x="1" y="440"/>
                  </a:cubicBezTo>
                  <a:cubicBezTo>
                    <a:pt x="1" y="688"/>
                    <a:pt x="193" y="880"/>
                    <a:pt x="441" y="880"/>
                  </a:cubicBezTo>
                  <a:cubicBezTo>
                    <a:pt x="688" y="880"/>
                    <a:pt x="881" y="688"/>
                    <a:pt x="881" y="440"/>
                  </a:cubicBezTo>
                  <a:cubicBezTo>
                    <a:pt x="881" y="193"/>
                    <a:pt x="688" y="0"/>
                    <a:pt x="4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4" name="Google Shape;1734;p28"/>
            <p:cNvSpPr/>
            <p:nvPr/>
          </p:nvSpPr>
          <p:spPr>
            <a:xfrm>
              <a:off x="727800" y="1795988"/>
              <a:ext cx="596450" cy="540800"/>
            </a:xfrm>
            <a:custGeom>
              <a:avLst/>
              <a:gdLst/>
              <a:ahLst/>
              <a:cxnLst/>
              <a:rect l="l" t="t" r="r" b="b"/>
              <a:pathLst>
                <a:path w="23858" h="21632" extrusionOk="0">
                  <a:moveTo>
                    <a:pt x="0" y="1"/>
                  </a:moveTo>
                  <a:lnTo>
                    <a:pt x="0" y="166"/>
                  </a:lnTo>
                  <a:lnTo>
                    <a:pt x="11894" y="166"/>
                  </a:lnTo>
                  <a:lnTo>
                    <a:pt x="11894" y="18372"/>
                  </a:lnTo>
                  <a:lnTo>
                    <a:pt x="14989" y="21632"/>
                  </a:lnTo>
                  <a:lnTo>
                    <a:pt x="23858" y="21632"/>
                  </a:lnTo>
                  <a:lnTo>
                    <a:pt x="23858" y="21467"/>
                  </a:lnTo>
                  <a:lnTo>
                    <a:pt x="15057" y="21467"/>
                  </a:lnTo>
                  <a:lnTo>
                    <a:pt x="12059" y="18304"/>
                  </a:lnTo>
                  <a:lnTo>
                    <a:pt x="120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5" name="Google Shape;1735;p28"/>
            <p:cNvSpPr/>
            <p:nvPr/>
          </p:nvSpPr>
          <p:spPr>
            <a:xfrm>
              <a:off x="1307725" y="2319213"/>
              <a:ext cx="31325" cy="31325"/>
            </a:xfrm>
            <a:custGeom>
              <a:avLst/>
              <a:gdLst/>
              <a:ahLst/>
              <a:cxnLst/>
              <a:rect l="l" t="t" r="r" b="b"/>
              <a:pathLst>
                <a:path w="1253" h="1253" extrusionOk="0">
                  <a:moveTo>
                    <a:pt x="633" y="1"/>
                  </a:moveTo>
                  <a:cubicBezTo>
                    <a:pt x="276" y="1"/>
                    <a:pt x="1" y="276"/>
                    <a:pt x="1" y="620"/>
                  </a:cubicBezTo>
                  <a:cubicBezTo>
                    <a:pt x="1" y="964"/>
                    <a:pt x="276" y="1253"/>
                    <a:pt x="633" y="1253"/>
                  </a:cubicBezTo>
                  <a:cubicBezTo>
                    <a:pt x="977" y="1253"/>
                    <a:pt x="1252" y="964"/>
                    <a:pt x="1252" y="620"/>
                  </a:cubicBezTo>
                  <a:cubicBezTo>
                    <a:pt x="1252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6" name="Google Shape;1736;p28"/>
            <p:cNvSpPr/>
            <p:nvPr/>
          </p:nvSpPr>
          <p:spPr>
            <a:xfrm>
              <a:off x="1015525" y="1940738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55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688"/>
                    <a:pt x="207" y="894"/>
                    <a:pt x="455" y="894"/>
                  </a:cubicBezTo>
                  <a:cubicBezTo>
                    <a:pt x="688" y="894"/>
                    <a:pt x="895" y="688"/>
                    <a:pt x="895" y="454"/>
                  </a:cubicBezTo>
                  <a:cubicBezTo>
                    <a:pt x="895" y="206"/>
                    <a:pt x="688" y="1"/>
                    <a:pt x="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7" name="Google Shape;1737;p28"/>
            <p:cNvSpPr/>
            <p:nvPr/>
          </p:nvSpPr>
          <p:spPr>
            <a:xfrm>
              <a:off x="1015525" y="2011213"/>
              <a:ext cx="22375" cy="22025"/>
            </a:xfrm>
            <a:custGeom>
              <a:avLst/>
              <a:gdLst/>
              <a:ahLst/>
              <a:cxnLst/>
              <a:rect l="l" t="t" r="r" b="b"/>
              <a:pathLst>
                <a:path w="895" h="881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688"/>
                    <a:pt x="207" y="880"/>
                    <a:pt x="455" y="880"/>
                  </a:cubicBezTo>
                  <a:cubicBezTo>
                    <a:pt x="688" y="880"/>
                    <a:pt x="895" y="688"/>
                    <a:pt x="895" y="440"/>
                  </a:cubicBezTo>
                  <a:cubicBezTo>
                    <a:pt x="895" y="193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8" name="Google Shape;1738;p28"/>
            <p:cNvSpPr/>
            <p:nvPr/>
          </p:nvSpPr>
          <p:spPr>
            <a:xfrm>
              <a:off x="1015525" y="2081338"/>
              <a:ext cx="22375" cy="22375"/>
            </a:xfrm>
            <a:custGeom>
              <a:avLst/>
              <a:gdLst/>
              <a:ahLst/>
              <a:cxnLst/>
              <a:rect l="l" t="t" r="r" b="b"/>
              <a:pathLst>
                <a:path w="895" h="895" extrusionOk="0">
                  <a:moveTo>
                    <a:pt x="455" y="0"/>
                  </a:moveTo>
                  <a:cubicBezTo>
                    <a:pt x="207" y="0"/>
                    <a:pt x="0" y="207"/>
                    <a:pt x="0" y="440"/>
                  </a:cubicBezTo>
                  <a:cubicBezTo>
                    <a:pt x="0" y="688"/>
                    <a:pt x="207" y="895"/>
                    <a:pt x="455" y="895"/>
                  </a:cubicBezTo>
                  <a:cubicBezTo>
                    <a:pt x="688" y="895"/>
                    <a:pt x="895" y="688"/>
                    <a:pt x="895" y="440"/>
                  </a:cubicBezTo>
                  <a:cubicBezTo>
                    <a:pt x="895" y="207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39" name="Google Shape;1739;p28"/>
          <p:cNvGrpSpPr/>
          <p:nvPr/>
        </p:nvGrpSpPr>
        <p:grpSpPr>
          <a:xfrm>
            <a:off x="6411738" y="6386142"/>
            <a:ext cx="1725275" cy="329397"/>
            <a:chOff x="4029725" y="2424788"/>
            <a:chExt cx="644625" cy="123075"/>
          </a:xfrm>
        </p:grpSpPr>
        <p:sp>
          <p:nvSpPr>
            <p:cNvPr id="1740" name="Google Shape;1740;p28"/>
            <p:cNvSpPr/>
            <p:nvPr/>
          </p:nvSpPr>
          <p:spPr>
            <a:xfrm>
              <a:off x="4029725" y="2424788"/>
              <a:ext cx="644625" cy="123075"/>
            </a:xfrm>
            <a:custGeom>
              <a:avLst/>
              <a:gdLst/>
              <a:ahLst/>
              <a:cxnLst/>
              <a:rect l="l" t="t" r="r" b="b"/>
              <a:pathLst>
                <a:path w="25785" h="4923" extrusionOk="0">
                  <a:moveTo>
                    <a:pt x="1" y="0"/>
                  </a:moveTo>
                  <a:lnTo>
                    <a:pt x="1" y="3108"/>
                  </a:lnTo>
                  <a:lnTo>
                    <a:pt x="1294" y="4923"/>
                  </a:lnTo>
                  <a:lnTo>
                    <a:pt x="25785" y="4923"/>
                  </a:lnTo>
                  <a:lnTo>
                    <a:pt x="25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1" name="Google Shape;1741;p28"/>
            <p:cNvSpPr/>
            <p:nvPr/>
          </p:nvSpPr>
          <p:spPr>
            <a:xfrm>
              <a:off x="4175500" y="2489413"/>
              <a:ext cx="26500" cy="26150"/>
            </a:xfrm>
            <a:custGeom>
              <a:avLst/>
              <a:gdLst/>
              <a:ahLst/>
              <a:cxnLst/>
              <a:rect l="l" t="t" r="r" b="b"/>
              <a:pathLst>
                <a:path w="1060" h="1046" extrusionOk="0">
                  <a:moveTo>
                    <a:pt x="537" y="0"/>
                  </a:moveTo>
                  <a:cubicBezTo>
                    <a:pt x="248" y="0"/>
                    <a:pt x="0" y="233"/>
                    <a:pt x="0" y="523"/>
                  </a:cubicBezTo>
                  <a:cubicBezTo>
                    <a:pt x="0" y="811"/>
                    <a:pt x="248" y="1045"/>
                    <a:pt x="537" y="1045"/>
                  </a:cubicBezTo>
                  <a:cubicBezTo>
                    <a:pt x="825" y="1045"/>
                    <a:pt x="1060" y="811"/>
                    <a:pt x="1060" y="523"/>
                  </a:cubicBezTo>
                  <a:cubicBezTo>
                    <a:pt x="1060" y="233"/>
                    <a:pt x="825" y="0"/>
                    <a:pt x="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2" name="Google Shape;1742;p28"/>
            <p:cNvSpPr/>
            <p:nvPr/>
          </p:nvSpPr>
          <p:spPr>
            <a:xfrm>
              <a:off x="4136675" y="2489413"/>
              <a:ext cx="26475" cy="26150"/>
            </a:xfrm>
            <a:custGeom>
              <a:avLst/>
              <a:gdLst/>
              <a:ahLst/>
              <a:cxnLst/>
              <a:rect l="l" t="t" r="r" b="b"/>
              <a:pathLst>
                <a:path w="1059" h="1046" extrusionOk="0">
                  <a:moveTo>
                    <a:pt x="523" y="0"/>
                  </a:moveTo>
                  <a:cubicBezTo>
                    <a:pt x="233" y="0"/>
                    <a:pt x="0" y="233"/>
                    <a:pt x="0" y="523"/>
                  </a:cubicBezTo>
                  <a:cubicBezTo>
                    <a:pt x="0" y="811"/>
                    <a:pt x="233" y="1045"/>
                    <a:pt x="523" y="1045"/>
                  </a:cubicBezTo>
                  <a:cubicBezTo>
                    <a:pt x="825" y="1045"/>
                    <a:pt x="1058" y="811"/>
                    <a:pt x="1058" y="523"/>
                  </a:cubicBezTo>
                  <a:cubicBezTo>
                    <a:pt x="1058" y="233"/>
                    <a:pt x="825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3" name="Google Shape;1743;p28"/>
            <p:cNvSpPr/>
            <p:nvPr/>
          </p:nvSpPr>
          <p:spPr>
            <a:xfrm>
              <a:off x="4097800" y="2489413"/>
              <a:ext cx="26150" cy="26150"/>
            </a:xfrm>
            <a:custGeom>
              <a:avLst/>
              <a:gdLst/>
              <a:ahLst/>
              <a:cxnLst/>
              <a:rect l="l" t="t" r="r" b="b"/>
              <a:pathLst>
                <a:path w="1046" h="1046" extrusionOk="0">
                  <a:moveTo>
                    <a:pt x="523" y="0"/>
                  </a:moveTo>
                  <a:cubicBezTo>
                    <a:pt x="235" y="0"/>
                    <a:pt x="1" y="233"/>
                    <a:pt x="1" y="523"/>
                  </a:cubicBezTo>
                  <a:cubicBezTo>
                    <a:pt x="1" y="811"/>
                    <a:pt x="235" y="1045"/>
                    <a:pt x="523" y="1045"/>
                  </a:cubicBezTo>
                  <a:cubicBezTo>
                    <a:pt x="813" y="1045"/>
                    <a:pt x="1046" y="811"/>
                    <a:pt x="1046" y="523"/>
                  </a:cubicBezTo>
                  <a:cubicBezTo>
                    <a:pt x="1046" y="233"/>
                    <a:pt x="813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4" name="Google Shape;1744;p28"/>
            <p:cNvSpPr/>
            <p:nvPr/>
          </p:nvSpPr>
          <p:spPr>
            <a:xfrm>
              <a:off x="4163125" y="2502463"/>
              <a:ext cx="12400" cy="25"/>
            </a:xfrm>
            <a:custGeom>
              <a:avLst/>
              <a:gdLst/>
              <a:ahLst/>
              <a:cxnLst/>
              <a:rect l="l" t="t" r="r" b="b"/>
              <a:pathLst>
                <a:path w="496" h="1" extrusionOk="0">
                  <a:moveTo>
                    <a:pt x="495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5" name="Google Shape;1745;p28"/>
            <p:cNvSpPr/>
            <p:nvPr/>
          </p:nvSpPr>
          <p:spPr>
            <a:xfrm>
              <a:off x="4123925" y="2502463"/>
              <a:ext cx="12775" cy="25"/>
            </a:xfrm>
            <a:custGeom>
              <a:avLst/>
              <a:gdLst/>
              <a:ahLst/>
              <a:cxnLst/>
              <a:rect l="l" t="t" r="r" b="b"/>
              <a:pathLst>
                <a:path w="511" h="1" extrusionOk="0">
                  <a:moveTo>
                    <a:pt x="51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6" name="Google Shape;1746;p28"/>
            <p:cNvSpPr/>
            <p:nvPr/>
          </p:nvSpPr>
          <p:spPr>
            <a:xfrm>
              <a:off x="4200600" y="2502463"/>
              <a:ext cx="12725" cy="25"/>
            </a:xfrm>
            <a:custGeom>
              <a:avLst/>
              <a:gdLst/>
              <a:ahLst/>
              <a:cxnLst/>
              <a:rect l="l" t="t" r="r" b="b"/>
              <a:pathLst>
                <a:path w="509" h="1" extrusionOk="0">
                  <a:moveTo>
                    <a:pt x="50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7" name="Google Shape;1747;p28"/>
            <p:cNvSpPr/>
            <p:nvPr/>
          </p:nvSpPr>
          <p:spPr>
            <a:xfrm>
              <a:off x="4530625" y="2452288"/>
              <a:ext cx="8275" cy="32325"/>
            </a:xfrm>
            <a:custGeom>
              <a:avLst/>
              <a:gdLst/>
              <a:ahLst/>
              <a:cxnLst/>
              <a:rect l="l" t="t" r="r" b="b"/>
              <a:pathLst>
                <a:path w="331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31" y="1293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8" name="Google Shape;1748;p28"/>
            <p:cNvSpPr/>
            <p:nvPr/>
          </p:nvSpPr>
          <p:spPr>
            <a:xfrm>
              <a:off x="454782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9" name="Google Shape;1749;p28"/>
            <p:cNvSpPr/>
            <p:nvPr/>
          </p:nvSpPr>
          <p:spPr>
            <a:xfrm>
              <a:off x="4565000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0" name="Google Shape;1750;p28"/>
            <p:cNvSpPr/>
            <p:nvPr/>
          </p:nvSpPr>
          <p:spPr>
            <a:xfrm>
              <a:off x="4582200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1" name="Google Shape;1751;p28"/>
            <p:cNvSpPr/>
            <p:nvPr/>
          </p:nvSpPr>
          <p:spPr>
            <a:xfrm>
              <a:off x="4599375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2" name="Google Shape;1752;p28"/>
            <p:cNvSpPr/>
            <p:nvPr/>
          </p:nvSpPr>
          <p:spPr>
            <a:xfrm>
              <a:off x="46165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3" name="Google Shape;1753;p28"/>
            <p:cNvSpPr/>
            <p:nvPr/>
          </p:nvSpPr>
          <p:spPr>
            <a:xfrm>
              <a:off x="46337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54" name="Google Shape;1754;p28"/>
          <p:cNvGrpSpPr/>
          <p:nvPr/>
        </p:nvGrpSpPr>
        <p:grpSpPr>
          <a:xfrm rot="10800000" flipH="1">
            <a:off x="11240636" y="-406413"/>
            <a:ext cx="2043603" cy="1618599"/>
            <a:chOff x="2615125" y="1853763"/>
            <a:chExt cx="1027900" cy="814075"/>
          </a:xfrm>
        </p:grpSpPr>
        <p:sp>
          <p:nvSpPr>
            <p:cNvPr id="1755" name="Google Shape;1755;p28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6" name="Google Shape;1756;p28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7" name="Google Shape;1757;p28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8" name="Google Shape;1758;p28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59" name="Google Shape;1759;p28"/>
          <p:cNvGrpSpPr/>
          <p:nvPr/>
        </p:nvGrpSpPr>
        <p:grpSpPr>
          <a:xfrm rot="10800000">
            <a:off x="4140474" y="6386136"/>
            <a:ext cx="1163271" cy="329392"/>
            <a:chOff x="1788000" y="2921988"/>
            <a:chExt cx="595775" cy="168700"/>
          </a:xfrm>
        </p:grpSpPr>
        <p:sp>
          <p:nvSpPr>
            <p:cNvPr id="1760" name="Google Shape;1760;p28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1" name="Google Shape;1761;p28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2" name="Google Shape;1762;p28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3" name="Google Shape;1763;p28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4" name="Google Shape;1764;p28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5" name="Google Shape;1765;p28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66" name="Google Shape;1766;p28"/>
          <p:cNvGrpSpPr/>
          <p:nvPr/>
        </p:nvGrpSpPr>
        <p:grpSpPr>
          <a:xfrm flipH="1">
            <a:off x="-102075" y="160458"/>
            <a:ext cx="2027353" cy="795857"/>
            <a:chOff x="3162050" y="485288"/>
            <a:chExt cx="912400" cy="358150"/>
          </a:xfrm>
        </p:grpSpPr>
        <p:sp>
          <p:nvSpPr>
            <p:cNvPr id="1767" name="Google Shape;1767;p28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8" name="Google Shape;1768;p28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69" name="Google Shape;1769;p28"/>
          <p:cNvGrpSpPr/>
          <p:nvPr/>
        </p:nvGrpSpPr>
        <p:grpSpPr>
          <a:xfrm rot="-5400000">
            <a:off x="2553424" y="6143611"/>
            <a:ext cx="143589" cy="814428"/>
            <a:chOff x="5052300" y="-1560100"/>
            <a:chExt cx="53650" cy="304300"/>
          </a:xfrm>
        </p:grpSpPr>
        <p:sp>
          <p:nvSpPr>
            <p:cNvPr id="1770" name="Google Shape;1770;p28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1" name="Google Shape;1771;p28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2" name="Google Shape;1772;p28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3" name="Google Shape;1773;p28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4" name="Google Shape;1774;p28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5" name="Google Shape;1775;p28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6" name="Google Shape;1776;p28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7" name="Google Shape;1777;p28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8" name="Google Shape;1778;p28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79" name="Google Shape;1779;p28"/>
          <p:cNvGrpSpPr/>
          <p:nvPr/>
        </p:nvGrpSpPr>
        <p:grpSpPr>
          <a:xfrm rot="-5400000">
            <a:off x="9044713" y="3992758"/>
            <a:ext cx="5456176" cy="392025"/>
            <a:chOff x="3477300" y="4642138"/>
            <a:chExt cx="2038625" cy="146475"/>
          </a:xfrm>
        </p:grpSpPr>
        <p:sp>
          <p:nvSpPr>
            <p:cNvPr id="1780" name="Google Shape;1780;p28"/>
            <p:cNvSpPr/>
            <p:nvPr/>
          </p:nvSpPr>
          <p:spPr>
            <a:xfrm>
              <a:off x="3477300" y="4642138"/>
              <a:ext cx="2038625" cy="146475"/>
            </a:xfrm>
            <a:custGeom>
              <a:avLst/>
              <a:gdLst/>
              <a:ahLst/>
              <a:cxnLst/>
              <a:rect l="l" t="t" r="r" b="b"/>
              <a:pathLst>
                <a:path w="81545" h="5859" extrusionOk="0">
                  <a:moveTo>
                    <a:pt x="81365" y="178"/>
                  </a:moveTo>
                  <a:lnTo>
                    <a:pt x="81365" y="5679"/>
                  </a:lnTo>
                  <a:lnTo>
                    <a:pt x="166" y="5679"/>
                  </a:lnTo>
                  <a:lnTo>
                    <a:pt x="166" y="178"/>
                  </a:lnTo>
                  <a:close/>
                  <a:moveTo>
                    <a:pt x="1" y="0"/>
                  </a:moveTo>
                  <a:lnTo>
                    <a:pt x="1" y="5858"/>
                  </a:lnTo>
                  <a:lnTo>
                    <a:pt x="81544" y="5858"/>
                  </a:lnTo>
                  <a:lnTo>
                    <a:pt x="815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1" name="Google Shape;1781;p28"/>
            <p:cNvSpPr/>
            <p:nvPr/>
          </p:nvSpPr>
          <p:spPr>
            <a:xfrm>
              <a:off x="5368750" y="4688513"/>
              <a:ext cx="53975" cy="53675"/>
            </a:xfrm>
            <a:custGeom>
              <a:avLst/>
              <a:gdLst/>
              <a:ahLst/>
              <a:cxnLst/>
              <a:rect l="l" t="t" r="r" b="b"/>
              <a:pathLst>
                <a:path w="2159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48" y="1913"/>
                  </a:lnTo>
                  <a:lnTo>
                    <a:pt x="248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59" y="2146"/>
                  </a:lnTo>
                  <a:lnTo>
                    <a:pt x="21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2" name="Google Shape;1782;p28"/>
            <p:cNvSpPr/>
            <p:nvPr/>
          </p:nvSpPr>
          <p:spPr>
            <a:xfrm>
              <a:off x="5297925" y="4688513"/>
              <a:ext cx="53675" cy="53675"/>
            </a:xfrm>
            <a:custGeom>
              <a:avLst/>
              <a:gdLst/>
              <a:ahLst/>
              <a:cxnLst/>
              <a:rect l="l" t="t" r="r" b="b"/>
              <a:pathLst>
                <a:path w="2147" h="2147" extrusionOk="0">
                  <a:moveTo>
                    <a:pt x="1912" y="235"/>
                  </a:moveTo>
                  <a:lnTo>
                    <a:pt x="1912" y="1913"/>
                  </a:lnTo>
                  <a:lnTo>
                    <a:pt x="248" y="1913"/>
                  </a:lnTo>
                  <a:lnTo>
                    <a:pt x="248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3" name="Google Shape;1783;p28"/>
            <p:cNvSpPr/>
            <p:nvPr/>
          </p:nvSpPr>
          <p:spPr>
            <a:xfrm>
              <a:off x="5227125" y="4688513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33" y="1913"/>
                  </a:lnTo>
                  <a:lnTo>
                    <a:pt x="233" y="235"/>
                  </a:lnTo>
                  <a:close/>
                  <a:moveTo>
                    <a:pt x="0" y="1"/>
                  </a:moveTo>
                  <a:lnTo>
                    <a:pt x="0" y="2146"/>
                  </a:lnTo>
                  <a:lnTo>
                    <a:pt x="2145" y="2146"/>
                  </a:lnTo>
                  <a:lnTo>
                    <a:pt x="214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4" name="Google Shape;1784;p28"/>
            <p:cNvSpPr/>
            <p:nvPr/>
          </p:nvSpPr>
          <p:spPr>
            <a:xfrm>
              <a:off x="5156300" y="4688513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34" y="1913"/>
                  </a:lnTo>
                  <a:lnTo>
                    <a:pt x="234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5" name="Google Shape;1785;p28"/>
            <p:cNvSpPr/>
            <p:nvPr/>
          </p:nvSpPr>
          <p:spPr>
            <a:xfrm>
              <a:off x="5348825" y="4712263"/>
              <a:ext cx="23025" cy="6200"/>
            </a:xfrm>
            <a:custGeom>
              <a:avLst/>
              <a:gdLst/>
              <a:ahLst/>
              <a:cxnLst/>
              <a:rect l="l" t="t" r="r" b="b"/>
              <a:pathLst>
                <a:path w="921" h="248" extrusionOk="0">
                  <a:moveTo>
                    <a:pt x="0" y="0"/>
                  </a:moveTo>
                  <a:lnTo>
                    <a:pt x="0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6" name="Google Shape;1786;p28"/>
            <p:cNvSpPr/>
            <p:nvPr/>
          </p:nvSpPr>
          <p:spPr>
            <a:xfrm>
              <a:off x="5278000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0" y="0"/>
                  </a:moveTo>
                  <a:lnTo>
                    <a:pt x="0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7" name="Google Shape;1787;p28"/>
            <p:cNvSpPr/>
            <p:nvPr/>
          </p:nvSpPr>
          <p:spPr>
            <a:xfrm>
              <a:off x="5207175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8" name="Google Shape;1788;p28"/>
            <p:cNvSpPr/>
            <p:nvPr/>
          </p:nvSpPr>
          <p:spPr>
            <a:xfrm>
              <a:off x="5136350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2" y="248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9" name="Google Shape;1789;p28"/>
            <p:cNvSpPr/>
            <p:nvPr/>
          </p:nvSpPr>
          <p:spPr>
            <a:xfrm>
              <a:off x="5417200" y="4712263"/>
              <a:ext cx="23075" cy="6200"/>
            </a:xfrm>
            <a:custGeom>
              <a:avLst/>
              <a:gdLst/>
              <a:ahLst/>
              <a:cxnLst/>
              <a:rect l="l" t="t" r="r" b="b"/>
              <a:pathLst>
                <a:path w="923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3" y="248"/>
                  </a:lnTo>
                  <a:lnTo>
                    <a:pt x="9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90" name="Google Shape;1790;p28"/>
          <p:cNvGrpSpPr/>
          <p:nvPr/>
        </p:nvGrpSpPr>
        <p:grpSpPr>
          <a:xfrm rot="10800000">
            <a:off x="9114718" y="6462045"/>
            <a:ext cx="858455" cy="177579"/>
            <a:chOff x="3847200" y="4012338"/>
            <a:chExt cx="320750" cy="66350"/>
          </a:xfrm>
        </p:grpSpPr>
        <p:sp>
          <p:nvSpPr>
            <p:cNvPr id="1791" name="Google Shape;1791;p28"/>
            <p:cNvSpPr/>
            <p:nvPr/>
          </p:nvSpPr>
          <p:spPr>
            <a:xfrm>
              <a:off x="4125675" y="4036738"/>
              <a:ext cx="16525" cy="16875"/>
            </a:xfrm>
            <a:custGeom>
              <a:avLst/>
              <a:gdLst/>
              <a:ahLst/>
              <a:cxnLst/>
              <a:rect l="l" t="t" r="r" b="b"/>
              <a:pathLst>
                <a:path w="661" h="675" extrusionOk="0">
                  <a:moveTo>
                    <a:pt x="330" y="0"/>
                  </a:moveTo>
                  <a:cubicBezTo>
                    <a:pt x="151" y="0"/>
                    <a:pt x="0" y="152"/>
                    <a:pt x="0" y="344"/>
                  </a:cubicBezTo>
                  <a:cubicBezTo>
                    <a:pt x="0" y="523"/>
                    <a:pt x="151" y="674"/>
                    <a:pt x="330" y="674"/>
                  </a:cubicBezTo>
                  <a:cubicBezTo>
                    <a:pt x="523" y="674"/>
                    <a:pt x="660" y="523"/>
                    <a:pt x="660" y="344"/>
                  </a:cubicBezTo>
                  <a:cubicBezTo>
                    <a:pt x="660" y="152"/>
                    <a:pt x="523" y="0"/>
                    <a:pt x="3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2" name="Google Shape;1792;p28"/>
            <p:cNvSpPr/>
            <p:nvPr/>
          </p:nvSpPr>
          <p:spPr>
            <a:xfrm>
              <a:off x="4072725" y="4036738"/>
              <a:ext cx="16850" cy="16875"/>
            </a:xfrm>
            <a:custGeom>
              <a:avLst/>
              <a:gdLst/>
              <a:ahLst/>
              <a:cxnLst/>
              <a:rect l="l" t="t" r="r" b="b"/>
              <a:pathLst>
                <a:path w="674" h="675" extrusionOk="0">
                  <a:moveTo>
                    <a:pt x="330" y="0"/>
                  </a:moveTo>
                  <a:cubicBezTo>
                    <a:pt x="151" y="0"/>
                    <a:pt x="0" y="152"/>
                    <a:pt x="0" y="344"/>
                  </a:cubicBezTo>
                  <a:cubicBezTo>
                    <a:pt x="0" y="523"/>
                    <a:pt x="151" y="674"/>
                    <a:pt x="330" y="674"/>
                  </a:cubicBezTo>
                  <a:cubicBezTo>
                    <a:pt x="523" y="674"/>
                    <a:pt x="674" y="523"/>
                    <a:pt x="674" y="344"/>
                  </a:cubicBezTo>
                  <a:cubicBezTo>
                    <a:pt x="674" y="152"/>
                    <a:pt x="523" y="0"/>
                    <a:pt x="3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3" name="Google Shape;1793;p28"/>
            <p:cNvSpPr/>
            <p:nvPr/>
          </p:nvSpPr>
          <p:spPr>
            <a:xfrm>
              <a:off x="4020100" y="4036738"/>
              <a:ext cx="16525" cy="16875"/>
            </a:xfrm>
            <a:custGeom>
              <a:avLst/>
              <a:gdLst/>
              <a:ahLst/>
              <a:cxnLst/>
              <a:rect l="l" t="t" r="r" b="b"/>
              <a:pathLst>
                <a:path w="661" h="675" extrusionOk="0">
                  <a:moveTo>
                    <a:pt x="331" y="0"/>
                  </a:moveTo>
                  <a:cubicBezTo>
                    <a:pt x="138" y="0"/>
                    <a:pt x="1" y="152"/>
                    <a:pt x="1" y="344"/>
                  </a:cubicBezTo>
                  <a:cubicBezTo>
                    <a:pt x="1" y="523"/>
                    <a:pt x="138" y="674"/>
                    <a:pt x="331" y="674"/>
                  </a:cubicBezTo>
                  <a:cubicBezTo>
                    <a:pt x="510" y="674"/>
                    <a:pt x="661" y="523"/>
                    <a:pt x="661" y="344"/>
                  </a:cubicBezTo>
                  <a:cubicBezTo>
                    <a:pt x="661" y="152"/>
                    <a:pt x="510" y="0"/>
                    <a:pt x="3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4" name="Google Shape;1794;p28"/>
            <p:cNvSpPr/>
            <p:nvPr/>
          </p:nvSpPr>
          <p:spPr>
            <a:xfrm>
              <a:off x="3967175" y="4036738"/>
              <a:ext cx="16525" cy="16875"/>
            </a:xfrm>
            <a:custGeom>
              <a:avLst/>
              <a:gdLst/>
              <a:ahLst/>
              <a:cxnLst/>
              <a:rect l="l" t="t" r="r" b="b"/>
              <a:pathLst>
                <a:path w="661" h="675" extrusionOk="0">
                  <a:moveTo>
                    <a:pt x="330" y="0"/>
                  </a:moveTo>
                  <a:cubicBezTo>
                    <a:pt x="152" y="0"/>
                    <a:pt x="0" y="152"/>
                    <a:pt x="0" y="344"/>
                  </a:cubicBezTo>
                  <a:cubicBezTo>
                    <a:pt x="0" y="523"/>
                    <a:pt x="152" y="674"/>
                    <a:pt x="330" y="674"/>
                  </a:cubicBezTo>
                  <a:cubicBezTo>
                    <a:pt x="510" y="674"/>
                    <a:pt x="660" y="523"/>
                    <a:pt x="660" y="344"/>
                  </a:cubicBezTo>
                  <a:cubicBezTo>
                    <a:pt x="660" y="152"/>
                    <a:pt x="510" y="0"/>
                    <a:pt x="3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5" name="Google Shape;1795;p28"/>
            <p:cNvSpPr/>
            <p:nvPr/>
          </p:nvSpPr>
          <p:spPr>
            <a:xfrm>
              <a:off x="3847200" y="4012338"/>
              <a:ext cx="320750" cy="66350"/>
            </a:xfrm>
            <a:custGeom>
              <a:avLst/>
              <a:gdLst/>
              <a:ahLst/>
              <a:cxnLst/>
              <a:rect l="l" t="t" r="r" b="b"/>
              <a:pathLst>
                <a:path w="12830" h="2654" extrusionOk="0">
                  <a:moveTo>
                    <a:pt x="12597" y="233"/>
                  </a:moveTo>
                  <a:lnTo>
                    <a:pt x="12597" y="2420"/>
                  </a:lnTo>
                  <a:lnTo>
                    <a:pt x="248" y="2420"/>
                  </a:lnTo>
                  <a:lnTo>
                    <a:pt x="248" y="233"/>
                  </a:lnTo>
                  <a:close/>
                  <a:moveTo>
                    <a:pt x="1" y="0"/>
                  </a:moveTo>
                  <a:lnTo>
                    <a:pt x="1" y="2654"/>
                  </a:lnTo>
                  <a:lnTo>
                    <a:pt x="12830" y="2654"/>
                  </a:lnTo>
                  <a:lnTo>
                    <a:pt x="128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96" name="Google Shape;1796;p28"/>
          <p:cNvGrpSpPr/>
          <p:nvPr/>
        </p:nvGrpSpPr>
        <p:grpSpPr>
          <a:xfrm>
            <a:off x="10529280" y="6508952"/>
            <a:ext cx="491387" cy="83771"/>
            <a:chOff x="935075" y="2661288"/>
            <a:chExt cx="183600" cy="31300"/>
          </a:xfrm>
        </p:grpSpPr>
        <p:sp>
          <p:nvSpPr>
            <p:cNvPr id="1797" name="Google Shape;1797;p28"/>
            <p:cNvSpPr/>
            <p:nvPr/>
          </p:nvSpPr>
          <p:spPr>
            <a:xfrm>
              <a:off x="949875" y="2674688"/>
              <a:ext cx="153675" cy="4150"/>
            </a:xfrm>
            <a:custGeom>
              <a:avLst/>
              <a:gdLst/>
              <a:ahLst/>
              <a:cxnLst/>
              <a:rect l="l" t="t" r="r" b="b"/>
              <a:pathLst>
                <a:path w="6147" h="166" extrusionOk="0">
                  <a:moveTo>
                    <a:pt x="0" y="1"/>
                  </a:moveTo>
                  <a:lnTo>
                    <a:pt x="0" y="166"/>
                  </a:lnTo>
                  <a:lnTo>
                    <a:pt x="6146" y="166"/>
                  </a:lnTo>
                  <a:lnTo>
                    <a:pt x="6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8" name="Google Shape;1798;p28"/>
            <p:cNvSpPr/>
            <p:nvPr/>
          </p:nvSpPr>
          <p:spPr>
            <a:xfrm>
              <a:off x="935075" y="2661288"/>
              <a:ext cx="31325" cy="31300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20" y="1"/>
                  </a:moveTo>
                  <a:cubicBezTo>
                    <a:pt x="275" y="1"/>
                    <a:pt x="0" y="276"/>
                    <a:pt x="0" y="619"/>
                  </a:cubicBezTo>
                  <a:cubicBezTo>
                    <a:pt x="0" y="977"/>
                    <a:pt x="275" y="1252"/>
                    <a:pt x="620" y="1252"/>
                  </a:cubicBezTo>
                  <a:cubicBezTo>
                    <a:pt x="963" y="1252"/>
                    <a:pt x="1252" y="977"/>
                    <a:pt x="1252" y="619"/>
                  </a:cubicBezTo>
                  <a:cubicBezTo>
                    <a:pt x="1252" y="276"/>
                    <a:pt x="963" y="1"/>
                    <a:pt x="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9" name="Google Shape;1799;p28"/>
            <p:cNvSpPr/>
            <p:nvPr/>
          </p:nvSpPr>
          <p:spPr>
            <a:xfrm>
              <a:off x="1087025" y="2661288"/>
              <a:ext cx="31650" cy="31300"/>
            </a:xfrm>
            <a:custGeom>
              <a:avLst/>
              <a:gdLst/>
              <a:ahLst/>
              <a:cxnLst/>
              <a:rect l="l" t="t" r="r" b="b"/>
              <a:pathLst>
                <a:path w="1266" h="1252" extrusionOk="0">
                  <a:moveTo>
                    <a:pt x="633" y="1"/>
                  </a:moveTo>
                  <a:cubicBezTo>
                    <a:pt x="290" y="1"/>
                    <a:pt x="0" y="276"/>
                    <a:pt x="0" y="619"/>
                  </a:cubicBezTo>
                  <a:cubicBezTo>
                    <a:pt x="0" y="977"/>
                    <a:pt x="290" y="1252"/>
                    <a:pt x="633" y="1252"/>
                  </a:cubicBezTo>
                  <a:cubicBezTo>
                    <a:pt x="977" y="1252"/>
                    <a:pt x="1265" y="977"/>
                    <a:pt x="1265" y="619"/>
                  </a:cubicBezTo>
                  <a:cubicBezTo>
                    <a:pt x="1265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3894897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p29"/>
          <p:cNvSpPr txBox="1">
            <a:spLocks noGrp="1"/>
          </p:cNvSpPr>
          <p:nvPr>
            <p:ph type="title" hasCustomPrompt="1"/>
          </p:nvPr>
        </p:nvSpPr>
        <p:spPr>
          <a:xfrm>
            <a:off x="5844600" y="941567"/>
            <a:ext cx="53964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02" name="Google Shape;1802;p29"/>
          <p:cNvSpPr txBox="1">
            <a:spLocks noGrp="1"/>
          </p:cNvSpPr>
          <p:nvPr>
            <p:ph type="subTitle" idx="1"/>
          </p:nvPr>
        </p:nvSpPr>
        <p:spPr>
          <a:xfrm>
            <a:off x="5844600" y="1952232"/>
            <a:ext cx="5396400" cy="4968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803" name="Google Shape;1803;p29"/>
          <p:cNvSpPr txBox="1">
            <a:spLocks noGrp="1"/>
          </p:cNvSpPr>
          <p:nvPr>
            <p:ph type="title" idx="2" hasCustomPrompt="1"/>
          </p:nvPr>
        </p:nvSpPr>
        <p:spPr>
          <a:xfrm>
            <a:off x="5844600" y="2671839"/>
            <a:ext cx="53964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04" name="Google Shape;1804;p29"/>
          <p:cNvSpPr txBox="1">
            <a:spLocks noGrp="1"/>
          </p:cNvSpPr>
          <p:nvPr>
            <p:ph type="subTitle" idx="3"/>
          </p:nvPr>
        </p:nvSpPr>
        <p:spPr>
          <a:xfrm>
            <a:off x="5844600" y="3685933"/>
            <a:ext cx="5396400" cy="4968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805" name="Google Shape;1805;p29"/>
          <p:cNvSpPr txBox="1">
            <a:spLocks noGrp="1"/>
          </p:cNvSpPr>
          <p:nvPr>
            <p:ph type="title" idx="4" hasCustomPrompt="1"/>
          </p:nvPr>
        </p:nvSpPr>
        <p:spPr>
          <a:xfrm>
            <a:off x="5844600" y="4402111"/>
            <a:ext cx="53964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06" name="Google Shape;1806;p29"/>
          <p:cNvSpPr txBox="1">
            <a:spLocks noGrp="1"/>
          </p:cNvSpPr>
          <p:nvPr>
            <p:ph type="subTitle" idx="5"/>
          </p:nvPr>
        </p:nvSpPr>
        <p:spPr>
          <a:xfrm>
            <a:off x="5844600" y="5419633"/>
            <a:ext cx="5396400" cy="4968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8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grpSp>
        <p:nvGrpSpPr>
          <p:cNvPr id="1807" name="Google Shape;1807;p29"/>
          <p:cNvGrpSpPr/>
          <p:nvPr/>
        </p:nvGrpSpPr>
        <p:grpSpPr>
          <a:xfrm>
            <a:off x="11254670" y="-472263"/>
            <a:ext cx="1615565" cy="1616211"/>
            <a:chOff x="2082888" y="2732413"/>
            <a:chExt cx="813750" cy="814075"/>
          </a:xfrm>
        </p:grpSpPr>
        <p:sp>
          <p:nvSpPr>
            <p:cNvPr id="1808" name="Google Shape;1808;p29"/>
            <p:cNvSpPr/>
            <p:nvPr/>
          </p:nvSpPr>
          <p:spPr>
            <a:xfrm>
              <a:off x="2082888" y="2732413"/>
              <a:ext cx="813750" cy="814075"/>
            </a:xfrm>
            <a:custGeom>
              <a:avLst/>
              <a:gdLst/>
              <a:ahLst/>
              <a:cxnLst/>
              <a:rect l="l" t="t" r="r" b="b"/>
              <a:pathLst>
                <a:path w="32550" h="32563" extrusionOk="0">
                  <a:moveTo>
                    <a:pt x="17327" y="2723"/>
                  </a:moveTo>
                  <a:lnTo>
                    <a:pt x="17561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9" y="5075"/>
                  </a:lnTo>
                  <a:lnTo>
                    <a:pt x="23239" y="6793"/>
                  </a:lnTo>
                  <a:cubicBezTo>
                    <a:pt x="24202" y="7508"/>
                    <a:pt x="25055" y="8347"/>
                    <a:pt x="25770" y="9310"/>
                  </a:cubicBezTo>
                  <a:lnTo>
                    <a:pt x="27489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3"/>
                    <a:pt x="27847" y="13779"/>
                    <a:pt x="27984" y="14989"/>
                  </a:cubicBezTo>
                  <a:lnTo>
                    <a:pt x="29840" y="15236"/>
                  </a:lnTo>
                  <a:lnTo>
                    <a:pt x="29840" y="17341"/>
                  </a:lnTo>
                  <a:lnTo>
                    <a:pt x="27984" y="17574"/>
                  </a:lnTo>
                  <a:cubicBezTo>
                    <a:pt x="27847" y="18784"/>
                    <a:pt x="27530" y="19953"/>
                    <a:pt x="27062" y="21026"/>
                  </a:cubicBezTo>
                  <a:lnTo>
                    <a:pt x="28547" y="22153"/>
                  </a:lnTo>
                  <a:lnTo>
                    <a:pt x="27489" y="23982"/>
                  </a:lnTo>
                  <a:lnTo>
                    <a:pt x="25770" y="23254"/>
                  </a:lnTo>
                  <a:cubicBezTo>
                    <a:pt x="25055" y="24216"/>
                    <a:pt x="24202" y="25069"/>
                    <a:pt x="23239" y="25769"/>
                  </a:cubicBezTo>
                  <a:lnTo>
                    <a:pt x="23969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61" y="27984"/>
                  </a:cubicBezTo>
                  <a:lnTo>
                    <a:pt x="17327" y="29854"/>
                  </a:lnTo>
                  <a:lnTo>
                    <a:pt x="15223" y="29854"/>
                  </a:lnTo>
                  <a:lnTo>
                    <a:pt x="14989" y="27984"/>
                  </a:lnTo>
                  <a:cubicBezTo>
                    <a:pt x="13766" y="27860"/>
                    <a:pt x="12610" y="27544"/>
                    <a:pt x="11538" y="27062"/>
                  </a:cubicBezTo>
                  <a:lnTo>
                    <a:pt x="10410" y="28561"/>
                  </a:lnTo>
                  <a:lnTo>
                    <a:pt x="8581" y="27502"/>
                  </a:lnTo>
                  <a:lnTo>
                    <a:pt x="9310" y="25769"/>
                  </a:lnTo>
                  <a:cubicBezTo>
                    <a:pt x="8348" y="25069"/>
                    <a:pt x="7495" y="24216"/>
                    <a:pt x="6780" y="23254"/>
                  </a:cubicBezTo>
                  <a:lnTo>
                    <a:pt x="5061" y="23982"/>
                  </a:lnTo>
                  <a:lnTo>
                    <a:pt x="4002" y="22153"/>
                  </a:lnTo>
                  <a:lnTo>
                    <a:pt x="5487" y="21026"/>
                  </a:lnTo>
                  <a:cubicBezTo>
                    <a:pt x="5020" y="19953"/>
                    <a:pt x="4703" y="18784"/>
                    <a:pt x="4566" y="17574"/>
                  </a:cubicBezTo>
                  <a:lnTo>
                    <a:pt x="2710" y="17341"/>
                  </a:lnTo>
                  <a:lnTo>
                    <a:pt x="2710" y="15236"/>
                  </a:lnTo>
                  <a:lnTo>
                    <a:pt x="4566" y="14989"/>
                  </a:lnTo>
                  <a:cubicBezTo>
                    <a:pt x="4703" y="13779"/>
                    <a:pt x="5020" y="12623"/>
                    <a:pt x="5487" y="11551"/>
                  </a:cubicBezTo>
                  <a:lnTo>
                    <a:pt x="4002" y="10423"/>
                  </a:lnTo>
                  <a:lnTo>
                    <a:pt x="5061" y="8595"/>
                  </a:lnTo>
                  <a:lnTo>
                    <a:pt x="6780" y="9310"/>
                  </a:lnTo>
                  <a:cubicBezTo>
                    <a:pt x="7495" y="8347"/>
                    <a:pt x="8348" y="7508"/>
                    <a:pt x="9310" y="6793"/>
                  </a:cubicBezTo>
                  <a:lnTo>
                    <a:pt x="8581" y="5075"/>
                  </a:lnTo>
                  <a:lnTo>
                    <a:pt x="10410" y="4015"/>
                  </a:lnTo>
                  <a:lnTo>
                    <a:pt x="11538" y="5500"/>
                  </a:lnTo>
                  <a:cubicBezTo>
                    <a:pt x="12610" y="5033"/>
                    <a:pt x="13766" y="4717"/>
                    <a:pt x="14989" y="4580"/>
                  </a:cubicBezTo>
                  <a:lnTo>
                    <a:pt x="15223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5261" y="32562"/>
                    <a:pt x="32549" y="25274"/>
                    <a:pt x="32549" y="16281"/>
                  </a:cubicBezTo>
                  <a:cubicBezTo>
                    <a:pt x="32549" y="7288"/>
                    <a:pt x="25261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9" name="Google Shape;1809;p29"/>
            <p:cNvSpPr/>
            <p:nvPr/>
          </p:nvSpPr>
          <p:spPr>
            <a:xfrm>
              <a:off x="2249263" y="2900838"/>
              <a:ext cx="481675" cy="481675"/>
            </a:xfrm>
            <a:custGeom>
              <a:avLst/>
              <a:gdLst/>
              <a:ahLst/>
              <a:cxnLst/>
              <a:rect l="l" t="t" r="r" b="b"/>
              <a:pathLst>
                <a:path w="19267" h="19267" extrusionOk="0">
                  <a:moveTo>
                    <a:pt x="8884" y="1"/>
                  </a:moveTo>
                  <a:lnTo>
                    <a:pt x="8636" y="1913"/>
                  </a:lnTo>
                  <a:cubicBezTo>
                    <a:pt x="7936" y="1995"/>
                    <a:pt x="7261" y="2174"/>
                    <a:pt x="6629" y="2449"/>
                  </a:cubicBezTo>
                  <a:lnTo>
                    <a:pt x="5460" y="909"/>
                  </a:lnTo>
                  <a:lnTo>
                    <a:pt x="4168" y="1665"/>
                  </a:lnTo>
                  <a:lnTo>
                    <a:pt x="4910" y="3439"/>
                  </a:lnTo>
                  <a:cubicBezTo>
                    <a:pt x="4360" y="3866"/>
                    <a:pt x="3865" y="4361"/>
                    <a:pt x="3438" y="4911"/>
                  </a:cubicBezTo>
                  <a:lnTo>
                    <a:pt x="1665" y="4168"/>
                  </a:lnTo>
                  <a:lnTo>
                    <a:pt x="908" y="5461"/>
                  </a:lnTo>
                  <a:lnTo>
                    <a:pt x="2448" y="6629"/>
                  </a:lnTo>
                  <a:cubicBezTo>
                    <a:pt x="2173" y="7262"/>
                    <a:pt x="1995" y="7936"/>
                    <a:pt x="1913" y="8637"/>
                  </a:cubicBezTo>
                  <a:lnTo>
                    <a:pt x="1" y="8884"/>
                  </a:lnTo>
                  <a:lnTo>
                    <a:pt x="1" y="10384"/>
                  </a:lnTo>
                  <a:lnTo>
                    <a:pt x="1913" y="10617"/>
                  </a:lnTo>
                  <a:cubicBezTo>
                    <a:pt x="1995" y="11332"/>
                    <a:pt x="2173" y="12006"/>
                    <a:pt x="2448" y="12639"/>
                  </a:cubicBezTo>
                  <a:lnTo>
                    <a:pt x="908" y="13794"/>
                  </a:lnTo>
                  <a:lnTo>
                    <a:pt x="1665" y="15100"/>
                  </a:lnTo>
                  <a:lnTo>
                    <a:pt x="3438" y="14344"/>
                  </a:lnTo>
                  <a:cubicBezTo>
                    <a:pt x="3865" y="14907"/>
                    <a:pt x="4360" y="15402"/>
                    <a:pt x="4910" y="15829"/>
                  </a:cubicBezTo>
                  <a:lnTo>
                    <a:pt x="4168" y="17602"/>
                  </a:lnTo>
                  <a:lnTo>
                    <a:pt x="5460" y="18345"/>
                  </a:lnTo>
                  <a:lnTo>
                    <a:pt x="6629" y="16819"/>
                  </a:lnTo>
                  <a:cubicBezTo>
                    <a:pt x="7261" y="17080"/>
                    <a:pt x="7936" y="17259"/>
                    <a:pt x="8636" y="17355"/>
                  </a:cubicBezTo>
                  <a:lnTo>
                    <a:pt x="8884" y="19267"/>
                  </a:lnTo>
                  <a:lnTo>
                    <a:pt x="10383" y="19267"/>
                  </a:lnTo>
                  <a:lnTo>
                    <a:pt x="10617" y="17355"/>
                  </a:lnTo>
                  <a:cubicBezTo>
                    <a:pt x="11332" y="17259"/>
                    <a:pt x="12006" y="17080"/>
                    <a:pt x="12638" y="16819"/>
                  </a:cubicBezTo>
                  <a:lnTo>
                    <a:pt x="13794" y="18345"/>
                  </a:lnTo>
                  <a:lnTo>
                    <a:pt x="15099" y="17602"/>
                  </a:lnTo>
                  <a:lnTo>
                    <a:pt x="14344" y="15829"/>
                  </a:lnTo>
                  <a:cubicBezTo>
                    <a:pt x="14907" y="15402"/>
                    <a:pt x="15402" y="14907"/>
                    <a:pt x="15829" y="14344"/>
                  </a:cubicBezTo>
                  <a:lnTo>
                    <a:pt x="17602" y="15100"/>
                  </a:lnTo>
                  <a:lnTo>
                    <a:pt x="18345" y="13794"/>
                  </a:lnTo>
                  <a:lnTo>
                    <a:pt x="16819" y="12639"/>
                  </a:lnTo>
                  <a:cubicBezTo>
                    <a:pt x="17079" y="12006"/>
                    <a:pt x="17259" y="11332"/>
                    <a:pt x="17354" y="10617"/>
                  </a:cubicBezTo>
                  <a:lnTo>
                    <a:pt x="19266" y="10384"/>
                  </a:lnTo>
                  <a:lnTo>
                    <a:pt x="19266" y="8884"/>
                  </a:lnTo>
                  <a:lnTo>
                    <a:pt x="17354" y="8637"/>
                  </a:lnTo>
                  <a:cubicBezTo>
                    <a:pt x="17259" y="7936"/>
                    <a:pt x="17079" y="7262"/>
                    <a:pt x="16819" y="6629"/>
                  </a:cubicBezTo>
                  <a:lnTo>
                    <a:pt x="18345" y="5461"/>
                  </a:lnTo>
                  <a:lnTo>
                    <a:pt x="17602" y="4168"/>
                  </a:lnTo>
                  <a:lnTo>
                    <a:pt x="15829" y="4911"/>
                  </a:lnTo>
                  <a:cubicBezTo>
                    <a:pt x="15402" y="4361"/>
                    <a:pt x="14907" y="3866"/>
                    <a:pt x="14344" y="3439"/>
                  </a:cubicBezTo>
                  <a:lnTo>
                    <a:pt x="15099" y="1665"/>
                  </a:lnTo>
                  <a:lnTo>
                    <a:pt x="13794" y="909"/>
                  </a:lnTo>
                  <a:lnTo>
                    <a:pt x="12638" y="2449"/>
                  </a:lnTo>
                  <a:cubicBezTo>
                    <a:pt x="12006" y="2174"/>
                    <a:pt x="11332" y="1995"/>
                    <a:pt x="10617" y="1913"/>
                  </a:cubicBezTo>
                  <a:lnTo>
                    <a:pt x="103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0" name="Google Shape;1810;p29"/>
            <p:cNvSpPr/>
            <p:nvPr/>
          </p:nvSpPr>
          <p:spPr>
            <a:xfrm>
              <a:off x="2351038" y="2993663"/>
              <a:ext cx="277100" cy="277125"/>
            </a:xfrm>
            <a:custGeom>
              <a:avLst/>
              <a:gdLst/>
              <a:ahLst/>
              <a:cxnLst/>
              <a:rect l="l" t="t" r="r" b="b"/>
              <a:pathLst>
                <a:path w="11084" h="11085" extrusionOk="0">
                  <a:moveTo>
                    <a:pt x="5542" y="1"/>
                  </a:moveTo>
                  <a:cubicBezTo>
                    <a:pt x="2475" y="1"/>
                    <a:pt x="0" y="2490"/>
                    <a:pt x="0" y="5543"/>
                  </a:cubicBezTo>
                  <a:cubicBezTo>
                    <a:pt x="0" y="8609"/>
                    <a:pt x="2475" y="11084"/>
                    <a:pt x="5542" y="11084"/>
                  </a:cubicBezTo>
                  <a:cubicBezTo>
                    <a:pt x="8595" y="11084"/>
                    <a:pt x="11083" y="8609"/>
                    <a:pt x="11083" y="5543"/>
                  </a:cubicBezTo>
                  <a:cubicBezTo>
                    <a:pt x="11083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1" name="Google Shape;1811;p29"/>
            <p:cNvSpPr/>
            <p:nvPr/>
          </p:nvSpPr>
          <p:spPr>
            <a:xfrm>
              <a:off x="2364438" y="300708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2" y="1"/>
                    <a:pt x="1" y="2241"/>
                    <a:pt x="1" y="5006"/>
                  </a:cubicBezTo>
                  <a:cubicBezTo>
                    <a:pt x="1" y="7769"/>
                    <a:pt x="2242" y="10011"/>
                    <a:pt x="5006" y="10011"/>
                  </a:cubicBezTo>
                  <a:cubicBezTo>
                    <a:pt x="7770" y="10011"/>
                    <a:pt x="10012" y="7769"/>
                    <a:pt x="10012" y="5006"/>
                  </a:cubicBezTo>
                  <a:cubicBezTo>
                    <a:pt x="10012" y="2241"/>
                    <a:pt x="7770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12" name="Google Shape;1812;p29"/>
          <p:cNvGrpSpPr/>
          <p:nvPr/>
        </p:nvGrpSpPr>
        <p:grpSpPr>
          <a:xfrm>
            <a:off x="-118924" y="139829"/>
            <a:ext cx="5456176" cy="392025"/>
            <a:chOff x="3477300" y="4642138"/>
            <a:chExt cx="2038625" cy="146475"/>
          </a:xfrm>
        </p:grpSpPr>
        <p:sp>
          <p:nvSpPr>
            <p:cNvPr id="1813" name="Google Shape;1813;p29"/>
            <p:cNvSpPr/>
            <p:nvPr/>
          </p:nvSpPr>
          <p:spPr>
            <a:xfrm>
              <a:off x="3477300" y="4642138"/>
              <a:ext cx="2038625" cy="146475"/>
            </a:xfrm>
            <a:custGeom>
              <a:avLst/>
              <a:gdLst/>
              <a:ahLst/>
              <a:cxnLst/>
              <a:rect l="l" t="t" r="r" b="b"/>
              <a:pathLst>
                <a:path w="81545" h="5859" extrusionOk="0">
                  <a:moveTo>
                    <a:pt x="81365" y="178"/>
                  </a:moveTo>
                  <a:lnTo>
                    <a:pt x="81365" y="5679"/>
                  </a:lnTo>
                  <a:lnTo>
                    <a:pt x="166" y="5679"/>
                  </a:lnTo>
                  <a:lnTo>
                    <a:pt x="166" y="178"/>
                  </a:lnTo>
                  <a:close/>
                  <a:moveTo>
                    <a:pt x="1" y="0"/>
                  </a:moveTo>
                  <a:lnTo>
                    <a:pt x="1" y="5858"/>
                  </a:lnTo>
                  <a:lnTo>
                    <a:pt x="81544" y="5858"/>
                  </a:lnTo>
                  <a:lnTo>
                    <a:pt x="815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4" name="Google Shape;1814;p29"/>
            <p:cNvSpPr/>
            <p:nvPr/>
          </p:nvSpPr>
          <p:spPr>
            <a:xfrm>
              <a:off x="5368750" y="4688513"/>
              <a:ext cx="53975" cy="53675"/>
            </a:xfrm>
            <a:custGeom>
              <a:avLst/>
              <a:gdLst/>
              <a:ahLst/>
              <a:cxnLst/>
              <a:rect l="l" t="t" r="r" b="b"/>
              <a:pathLst>
                <a:path w="2159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48" y="1913"/>
                  </a:lnTo>
                  <a:lnTo>
                    <a:pt x="248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59" y="2146"/>
                  </a:lnTo>
                  <a:lnTo>
                    <a:pt x="21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5" name="Google Shape;1815;p29"/>
            <p:cNvSpPr/>
            <p:nvPr/>
          </p:nvSpPr>
          <p:spPr>
            <a:xfrm>
              <a:off x="5297925" y="4688513"/>
              <a:ext cx="53675" cy="53675"/>
            </a:xfrm>
            <a:custGeom>
              <a:avLst/>
              <a:gdLst/>
              <a:ahLst/>
              <a:cxnLst/>
              <a:rect l="l" t="t" r="r" b="b"/>
              <a:pathLst>
                <a:path w="2147" h="2147" extrusionOk="0">
                  <a:moveTo>
                    <a:pt x="1912" y="235"/>
                  </a:moveTo>
                  <a:lnTo>
                    <a:pt x="1912" y="1913"/>
                  </a:lnTo>
                  <a:lnTo>
                    <a:pt x="248" y="1913"/>
                  </a:lnTo>
                  <a:lnTo>
                    <a:pt x="248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6" name="Google Shape;1816;p29"/>
            <p:cNvSpPr/>
            <p:nvPr/>
          </p:nvSpPr>
          <p:spPr>
            <a:xfrm>
              <a:off x="5227125" y="4688513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33" y="1913"/>
                  </a:lnTo>
                  <a:lnTo>
                    <a:pt x="233" y="235"/>
                  </a:lnTo>
                  <a:close/>
                  <a:moveTo>
                    <a:pt x="0" y="1"/>
                  </a:moveTo>
                  <a:lnTo>
                    <a:pt x="0" y="2146"/>
                  </a:lnTo>
                  <a:lnTo>
                    <a:pt x="2145" y="2146"/>
                  </a:lnTo>
                  <a:lnTo>
                    <a:pt x="214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7" name="Google Shape;1817;p29"/>
            <p:cNvSpPr/>
            <p:nvPr/>
          </p:nvSpPr>
          <p:spPr>
            <a:xfrm>
              <a:off x="5156300" y="4688513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1" y="235"/>
                  </a:moveTo>
                  <a:lnTo>
                    <a:pt x="1911" y="1913"/>
                  </a:lnTo>
                  <a:lnTo>
                    <a:pt x="234" y="1913"/>
                  </a:lnTo>
                  <a:lnTo>
                    <a:pt x="234" y="235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8" name="Google Shape;1818;p29"/>
            <p:cNvSpPr/>
            <p:nvPr/>
          </p:nvSpPr>
          <p:spPr>
            <a:xfrm>
              <a:off x="5348825" y="4712263"/>
              <a:ext cx="23025" cy="6200"/>
            </a:xfrm>
            <a:custGeom>
              <a:avLst/>
              <a:gdLst/>
              <a:ahLst/>
              <a:cxnLst/>
              <a:rect l="l" t="t" r="r" b="b"/>
              <a:pathLst>
                <a:path w="921" h="248" extrusionOk="0">
                  <a:moveTo>
                    <a:pt x="0" y="0"/>
                  </a:moveTo>
                  <a:lnTo>
                    <a:pt x="0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9" name="Google Shape;1819;p29"/>
            <p:cNvSpPr/>
            <p:nvPr/>
          </p:nvSpPr>
          <p:spPr>
            <a:xfrm>
              <a:off x="5278000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0" y="0"/>
                  </a:moveTo>
                  <a:lnTo>
                    <a:pt x="0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0" name="Google Shape;1820;p29"/>
            <p:cNvSpPr/>
            <p:nvPr/>
          </p:nvSpPr>
          <p:spPr>
            <a:xfrm>
              <a:off x="5207175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1" y="248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1" name="Google Shape;1821;p29"/>
            <p:cNvSpPr/>
            <p:nvPr/>
          </p:nvSpPr>
          <p:spPr>
            <a:xfrm>
              <a:off x="5136350" y="4712263"/>
              <a:ext cx="23050" cy="6200"/>
            </a:xfrm>
            <a:custGeom>
              <a:avLst/>
              <a:gdLst/>
              <a:ahLst/>
              <a:cxnLst/>
              <a:rect l="l" t="t" r="r" b="b"/>
              <a:pathLst>
                <a:path w="922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2" y="248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2" name="Google Shape;1822;p29"/>
            <p:cNvSpPr/>
            <p:nvPr/>
          </p:nvSpPr>
          <p:spPr>
            <a:xfrm>
              <a:off x="5417200" y="4712263"/>
              <a:ext cx="23075" cy="6200"/>
            </a:xfrm>
            <a:custGeom>
              <a:avLst/>
              <a:gdLst/>
              <a:ahLst/>
              <a:cxnLst/>
              <a:rect l="l" t="t" r="r" b="b"/>
              <a:pathLst>
                <a:path w="923" h="248" extrusionOk="0">
                  <a:moveTo>
                    <a:pt x="1" y="0"/>
                  </a:moveTo>
                  <a:lnTo>
                    <a:pt x="1" y="248"/>
                  </a:lnTo>
                  <a:lnTo>
                    <a:pt x="923" y="248"/>
                  </a:lnTo>
                  <a:lnTo>
                    <a:pt x="9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23" name="Google Shape;1823;p29"/>
          <p:cNvGrpSpPr/>
          <p:nvPr/>
        </p:nvGrpSpPr>
        <p:grpSpPr>
          <a:xfrm rot="10800000">
            <a:off x="3123259" y="6518453"/>
            <a:ext cx="858455" cy="177579"/>
            <a:chOff x="3847200" y="4012338"/>
            <a:chExt cx="320750" cy="66350"/>
          </a:xfrm>
        </p:grpSpPr>
        <p:sp>
          <p:nvSpPr>
            <p:cNvPr id="1824" name="Google Shape;1824;p29"/>
            <p:cNvSpPr/>
            <p:nvPr/>
          </p:nvSpPr>
          <p:spPr>
            <a:xfrm>
              <a:off x="4125675" y="4036738"/>
              <a:ext cx="16525" cy="16875"/>
            </a:xfrm>
            <a:custGeom>
              <a:avLst/>
              <a:gdLst/>
              <a:ahLst/>
              <a:cxnLst/>
              <a:rect l="l" t="t" r="r" b="b"/>
              <a:pathLst>
                <a:path w="661" h="675" extrusionOk="0">
                  <a:moveTo>
                    <a:pt x="330" y="0"/>
                  </a:moveTo>
                  <a:cubicBezTo>
                    <a:pt x="151" y="0"/>
                    <a:pt x="0" y="152"/>
                    <a:pt x="0" y="344"/>
                  </a:cubicBezTo>
                  <a:cubicBezTo>
                    <a:pt x="0" y="523"/>
                    <a:pt x="151" y="674"/>
                    <a:pt x="330" y="674"/>
                  </a:cubicBezTo>
                  <a:cubicBezTo>
                    <a:pt x="523" y="674"/>
                    <a:pt x="660" y="523"/>
                    <a:pt x="660" y="344"/>
                  </a:cubicBezTo>
                  <a:cubicBezTo>
                    <a:pt x="660" y="152"/>
                    <a:pt x="523" y="0"/>
                    <a:pt x="3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5" name="Google Shape;1825;p29"/>
            <p:cNvSpPr/>
            <p:nvPr/>
          </p:nvSpPr>
          <p:spPr>
            <a:xfrm>
              <a:off x="4072725" y="4036738"/>
              <a:ext cx="16850" cy="16875"/>
            </a:xfrm>
            <a:custGeom>
              <a:avLst/>
              <a:gdLst/>
              <a:ahLst/>
              <a:cxnLst/>
              <a:rect l="l" t="t" r="r" b="b"/>
              <a:pathLst>
                <a:path w="674" h="675" extrusionOk="0">
                  <a:moveTo>
                    <a:pt x="330" y="0"/>
                  </a:moveTo>
                  <a:cubicBezTo>
                    <a:pt x="151" y="0"/>
                    <a:pt x="0" y="152"/>
                    <a:pt x="0" y="344"/>
                  </a:cubicBezTo>
                  <a:cubicBezTo>
                    <a:pt x="0" y="523"/>
                    <a:pt x="151" y="674"/>
                    <a:pt x="330" y="674"/>
                  </a:cubicBezTo>
                  <a:cubicBezTo>
                    <a:pt x="523" y="674"/>
                    <a:pt x="674" y="523"/>
                    <a:pt x="674" y="344"/>
                  </a:cubicBezTo>
                  <a:cubicBezTo>
                    <a:pt x="674" y="152"/>
                    <a:pt x="523" y="0"/>
                    <a:pt x="3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6" name="Google Shape;1826;p29"/>
            <p:cNvSpPr/>
            <p:nvPr/>
          </p:nvSpPr>
          <p:spPr>
            <a:xfrm>
              <a:off x="4020100" y="4036738"/>
              <a:ext cx="16525" cy="16875"/>
            </a:xfrm>
            <a:custGeom>
              <a:avLst/>
              <a:gdLst/>
              <a:ahLst/>
              <a:cxnLst/>
              <a:rect l="l" t="t" r="r" b="b"/>
              <a:pathLst>
                <a:path w="661" h="675" extrusionOk="0">
                  <a:moveTo>
                    <a:pt x="331" y="0"/>
                  </a:moveTo>
                  <a:cubicBezTo>
                    <a:pt x="138" y="0"/>
                    <a:pt x="1" y="152"/>
                    <a:pt x="1" y="344"/>
                  </a:cubicBezTo>
                  <a:cubicBezTo>
                    <a:pt x="1" y="523"/>
                    <a:pt x="138" y="674"/>
                    <a:pt x="331" y="674"/>
                  </a:cubicBezTo>
                  <a:cubicBezTo>
                    <a:pt x="510" y="674"/>
                    <a:pt x="661" y="523"/>
                    <a:pt x="661" y="344"/>
                  </a:cubicBezTo>
                  <a:cubicBezTo>
                    <a:pt x="661" y="152"/>
                    <a:pt x="510" y="0"/>
                    <a:pt x="3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7" name="Google Shape;1827;p29"/>
            <p:cNvSpPr/>
            <p:nvPr/>
          </p:nvSpPr>
          <p:spPr>
            <a:xfrm>
              <a:off x="3967175" y="4036738"/>
              <a:ext cx="16525" cy="16875"/>
            </a:xfrm>
            <a:custGeom>
              <a:avLst/>
              <a:gdLst/>
              <a:ahLst/>
              <a:cxnLst/>
              <a:rect l="l" t="t" r="r" b="b"/>
              <a:pathLst>
                <a:path w="661" h="675" extrusionOk="0">
                  <a:moveTo>
                    <a:pt x="330" y="0"/>
                  </a:moveTo>
                  <a:cubicBezTo>
                    <a:pt x="152" y="0"/>
                    <a:pt x="0" y="152"/>
                    <a:pt x="0" y="344"/>
                  </a:cubicBezTo>
                  <a:cubicBezTo>
                    <a:pt x="0" y="523"/>
                    <a:pt x="152" y="674"/>
                    <a:pt x="330" y="674"/>
                  </a:cubicBezTo>
                  <a:cubicBezTo>
                    <a:pt x="510" y="674"/>
                    <a:pt x="660" y="523"/>
                    <a:pt x="660" y="344"/>
                  </a:cubicBezTo>
                  <a:cubicBezTo>
                    <a:pt x="660" y="152"/>
                    <a:pt x="510" y="0"/>
                    <a:pt x="3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8" name="Google Shape;1828;p29"/>
            <p:cNvSpPr/>
            <p:nvPr/>
          </p:nvSpPr>
          <p:spPr>
            <a:xfrm>
              <a:off x="3847200" y="4012338"/>
              <a:ext cx="320750" cy="66350"/>
            </a:xfrm>
            <a:custGeom>
              <a:avLst/>
              <a:gdLst/>
              <a:ahLst/>
              <a:cxnLst/>
              <a:rect l="l" t="t" r="r" b="b"/>
              <a:pathLst>
                <a:path w="12830" h="2654" extrusionOk="0">
                  <a:moveTo>
                    <a:pt x="12597" y="233"/>
                  </a:moveTo>
                  <a:lnTo>
                    <a:pt x="12597" y="2420"/>
                  </a:lnTo>
                  <a:lnTo>
                    <a:pt x="248" y="2420"/>
                  </a:lnTo>
                  <a:lnTo>
                    <a:pt x="248" y="233"/>
                  </a:lnTo>
                  <a:close/>
                  <a:moveTo>
                    <a:pt x="1" y="0"/>
                  </a:moveTo>
                  <a:lnTo>
                    <a:pt x="1" y="2654"/>
                  </a:lnTo>
                  <a:lnTo>
                    <a:pt x="12830" y="2654"/>
                  </a:lnTo>
                  <a:lnTo>
                    <a:pt x="128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29" name="Google Shape;1829;p29"/>
          <p:cNvGrpSpPr/>
          <p:nvPr/>
        </p:nvGrpSpPr>
        <p:grpSpPr>
          <a:xfrm rot="5400000">
            <a:off x="10067776" y="6388218"/>
            <a:ext cx="144525" cy="438060"/>
            <a:chOff x="5423225" y="-1148250"/>
            <a:chExt cx="54000" cy="163675"/>
          </a:xfrm>
        </p:grpSpPr>
        <p:sp>
          <p:nvSpPr>
            <p:cNvPr id="1830" name="Google Shape;1830;p29"/>
            <p:cNvSpPr/>
            <p:nvPr/>
          </p:nvSpPr>
          <p:spPr>
            <a:xfrm>
              <a:off x="5423225" y="-1130375"/>
              <a:ext cx="54000" cy="54025"/>
            </a:xfrm>
            <a:custGeom>
              <a:avLst/>
              <a:gdLst/>
              <a:ahLst/>
              <a:cxnLst/>
              <a:rect l="l" t="t" r="r" b="b"/>
              <a:pathLst>
                <a:path w="2160" h="2161" extrusionOk="0">
                  <a:moveTo>
                    <a:pt x="1926" y="235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35"/>
                  </a:lnTo>
                  <a:close/>
                  <a:moveTo>
                    <a:pt x="0" y="1"/>
                  </a:moveTo>
                  <a:lnTo>
                    <a:pt x="0" y="2160"/>
                  </a:lnTo>
                  <a:lnTo>
                    <a:pt x="2160" y="2160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1" name="Google Shape;1831;p29"/>
            <p:cNvSpPr/>
            <p:nvPr/>
          </p:nvSpPr>
          <p:spPr>
            <a:xfrm>
              <a:off x="5423225" y="-1059200"/>
              <a:ext cx="54000" cy="54350"/>
            </a:xfrm>
            <a:custGeom>
              <a:avLst/>
              <a:gdLst/>
              <a:ahLst/>
              <a:cxnLst/>
              <a:rect l="l" t="t" r="r" b="b"/>
              <a:pathLst>
                <a:path w="2160" h="2174" extrusionOk="0">
                  <a:moveTo>
                    <a:pt x="1926" y="248"/>
                  </a:moveTo>
                  <a:lnTo>
                    <a:pt x="1926" y="1926"/>
                  </a:lnTo>
                  <a:lnTo>
                    <a:pt x="235" y="1926"/>
                  </a:lnTo>
                  <a:lnTo>
                    <a:pt x="235" y="248"/>
                  </a:lnTo>
                  <a:close/>
                  <a:moveTo>
                    <a:pt x="0" y="1"/>
                  </a:moveTo>
                  <a:lnTo>
                    <a:pt x="0" y="2173"/>
                  </a:lnTo>
                  <a:lnTo>
                    <a:pt x="2160" y="2173"/>
                  </a:lnTo>
                  <a:lnTo>
                    <a:pt x="21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2" name="Google Shape;1832;p29"/>
            <p:cNvSpPr/>
            <p:nvPr/>
          </p:nvSpPr>
          <p:spPr>
            <a:xfrm>
              <a:off x="5447300" y="-1079500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1"/>
                  </a:moveTo>
                  <a:lnTo>
                    <a:pt x="0" y="936"/>
                  </a:lnTo>
                  <a:lnTo>
                    <a:pt x="234" y="936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3" name="Google Shape;1833;p29"/>
            <p:cNvSpPr/>
            <p:nvPr/>
          </p:nvSpPr>
          <p:spPr>
            <a:xfrm>
              <a:off x="5447300" y="-1007975"/>
              <a:ext cx="5875" cy="23400"/>
            </a:xfrm>
            <a:custGeom>
              <a:avLst/>
              <a:gdLst/>
              <a:ahLst/>
              <a:cxnLst/>
              <a:rect l="l" t="t" r="r" b="b"/>
              <a:pathLst>
                <a:path w="235" h="936" extrusionOk="0">
                  <a:moveTo>
                    <a:pt x="0" y="0"/>
                  </a:moveTo>
                  <a:lnTo>
                    <a:pt x="0" y="935"/>
                  </a:lnTo>
                  <a:lnTo>
                    <a:pt x="234" y="935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4" name="Google Shape;1834;p29"/>
            <p:cNvSpPr/>
            <p:nvPr/>
          </p:nvSpPr>
          <p:spPr>
            <a:xfrm>
              <a:off x="5447300" y="-1148250"/>
              <a:ext cx="5875" cy="23075"/>
            </a:xfrm>
            <a:custGeom>
              <a:avLst/>
              <a:gdLst/>
              <a:ahLst/>
              <a:cxnLst/>
              <a:rect l="l" t="t" r="r" b="b"/>
              <a:pathLst>
                <a:path w="235" h="923" extrusionOk="0">
                  <a:moveTo>
                    <a:pt x="0" y="1"/>
                  </a:moveTo>
                  <a:lnTo>
                    <a:pt x="0" y="923"/>
                  </a:lnTo>
                  <a:lnTo>
                    <a:pt x="234" y="923"/>
                  </a:lnTo>
                  <a:lnTo>
                    <a:pt x="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35" name="Google Shape;1835;p29"/>
          <p:cNvGrpSpPr/>
          <p:nvPr/>
        </p:nvGrpSpPr>
        <p:grpSpPr>
          <a:xfrm rot="-5400000" flipH="1">
            <a:off x="8697252" y="3583145"/>
            <a:ext cx="5108000" cy="1117752"/>
            <a:chOff x="1858125" y="4081513"/>
            <a:chExt cx="1482700" cy="324450"/>
          </a:xfrm>
        </p:grpSpPr>
        <p:sp>
          <p:nvSpPr>
            <p:cNvPr id="1836" name="Google Shape;1836;p29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7" name="Google Shape;1837;p29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8" name="Google Shape;1838;p29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9" name="Google Shape;1839;p29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0" name="Google Shape;1840;p29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1" name="Google Shape;1841;p29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2" name="Google Shape;1842;p29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43" name="Google Shape;1843;p29"/>
          <p:cNvGrpSpPr/>
          <p:nvPr/>
        </p:nvGrpSpPr>
        <p:grpSpPr>
          <a:xfrm rot="5400000" flipH="1">
            <a:off x="10651627" y="12444"/>
            <a:ext cx="61691" cy="646819"/>
            <a:chOff x="266100" y="1388638"/>
            <a:chExt cx="23050" cy="241675"/>
          </a:xfrm>
        </p:grpSpPr>
        <p:sp>
          <p:nvSpPr>
            <p:cNvPr id="1844" name="Google Shape;1844;p29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5" name="Google Shape;1845;p29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6" name="Google Shape;1846;p29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7" name="Google Shape;1847;p29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48" name="Google Shape;1848;p29"/>
          <p:cNvGrpSpPr/>
          <p:nvPr/>
        </p:nvGrpSpPr>
        <p:grpSpPr>
          <a:xfrm rot="-5400000">
            <a:off x="11689041" y="6101668"/>
            <a:ext cx="164732" cy="857585"/>
            <a:chOff x="3366950" y="1150738"/>
            <a:chExt cx="61550" cy="320425"/>
          </a:xfrm>
        </p:grpSpPr>
        <p:sp>
          <p:nvSpPr>
            <p:cNvPr id="1849" name="Google Shape;1849;p29"/>
            <p:cNvSpPr/>
            <p:nvPr/>
          </p:nvSpPr>
          <p:spPr>
            <a:xfrm>
              <a:off x="3366950" y="1150738"/>
              <a:ext cx="61550" cy="320425"/>
            </a:xfrm>
            <a:custGeom>
              <a:avLst/>
              <a:gdLst/>
              <a:ahLst/>
              <a:cxnLst/>
              <a:rect l="l" t="t" r="r" b="b"/>
              <a:pathLst>
                <a:path w="2462" h="12817" extrusionOk="0">
                  <a:moveTo>
                    <a:pt x="0" y="1"/>
                  </a:moveTo>
                  <a:lnTo>
                    <a:pt x="0" y="12817"/>
                  </a:lnTo>
                  <a:lnTo>
                    <a:pt x="2462" y="12817"/>
                  </a:lnTo>
                  <a:lnTo>
                    <a:pt x="2462" y="1156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0" name="Google Shape;1850;p29"/>
            <p:cNvSpPr/>
            <p:nvPr/>
          </p:nvSpPr>
          <p:spPr>
            <a:xfrm>
              <a:off x="3382425" y="1294088"/>
              <a:ext cx="22350" cy="22375"/>
            </a:xfrm>
            <a:custGeom>
              <a:avLst/>
              <a:gdLst/>
              <a:ahLst/>
              <a:cxnLst/>
              <a:rect l="l" t="t" r="r" b="b"/>
              <a:pathLst>
                <a:path w="894" h="895" extrusionOk="0">
                  <a:moveTo>
                    <a:pt x="454" y="0"/>
                  </a:moveTo>
                  <a:cubicBezTo>
                    <a:pt x="206" y="0"/>
                    <a:pt x="0" y="193"/>
                    <a:pt x="0" y="440"/>
                  </a:cubicBezTo>
                  <a:cubicBezTo>
                    <a:pt x="0" y="688"/>
                    <a:pt x="206" y="895"/>
                    <a:pt x="454" y="895"/>
                  </a:cubicBezTo>
                  <a:cubicBezTo>
                    <a:pt x="701" y="895"/>
                    <a:pt x="894" y="688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1" name="Google Shape;1851;p29"/>
            <p:cNvSpPr/>
            <p:nvPr/>
          </p:nvSpPr>
          <p:spPr>
            <a:xfrm>
              <a:off x="3382425" y="126076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0" y="206"/>
                    <a:pt x="0" y="453"/>
                  </a:cubicBezTo>
                  <a:cubicBezTo>
                    <a:pt x="0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53"/>
                  </a:cubicBezTo>
                  <a:cubicBezTo>
                    <a:pt x="894" y="206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2" name="Google Shape;1852;p29"/>
            <p:cNvSpPr/>
            <p:nvPr/>
          </p:nvSpPr>
          <p:spPr>
            <a:xfrm>
              <a:off x="3382425" y="122776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0" y="193"/>
                    <a:pt x="0" y="440"/>
                  </a:cubicBezTo>
                  <a:cubicBezTo>
                    <a:pt x="0" y="688"/>
                    <a:pt x="206" y="893"/>
                    <a:pt x="454" y="893"/>
                  </a:cubicBezTo>
                  <a:cubicBezTo>
                    <a:pt x="701" y="893"/>
                    <a:pt x="894" y="688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53" name="Google Shape;1853;p29"/>
          <p:cNvGrpSpPr/>
          <p:nvPr/>
        </p:nvGrpSpPr>
        <p:grpSpPr>
          <a:xfrm>
            <a:off x="-28743" y="6326133"/>
            <a:ext cx="2716144" cy="408620"/>
            <a:chOff x="3800775" y="3226463"/>
            <a:chExt cx="1014850" cy="152675"/>
          </a:xfrm>
        </p:grpSpPr>
        <p:sp>
          <p:nvSpPr>
            <p:cNvPr id="1854" name="Google Shape;1854;p29"/>
            <p:cNvSpPr/>
            <p:nvPr/>
          </p:nvSpPr>
          <p:spPr>
            <a:xfrm>
              <a:off x="3801150" y="3291088"/>
              <a:ext cx="821975" cy="74275"/>
            </a:xfrm>
            <a:custGeom>
              <a:avLst/>
              <a:gdLst/>
              <a:ahLst/>
              <a:cxnLst/>
              <a:rect l="l" t="t" r="r" b="b"/>
              <a:pathLst>
                <a:path w="32879" h="2971" extrusionOk="0">
                  <a:moveTo>
                    <a:pt x="0" y="1"/>
                  </a:moveTo>
                  <a:lnTo>
                    <a:pt x="0" y="166"/>
                  </a:lnTo>
                  <a:lnTo>
                    <a:pt x="21837" y="166"/>
                  </a:lnTo>
                  <a:lnTo>
                    <a:pt x="28025" y="2847"/>
                  </a:lnTo>
                  <a:lnTo>
                    <a:pt x="32878" y="2971"/>
                  </a:lnTo>
                  <a:lnTo>
                    <a:pt x="32878" y="2806"/>
                  </a:lnTo>
                  <a:lnTo>
                    <a:pt x="28080" y="2682"/>
                  </a:lnTo>
                  <a:lnTo>
                    <a:pt x="218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5" name="Google Shape;1855;p29"/>
            <p:cNvSpPr/>
            <p:nvPr/>
          </p:nvSpPr>
          <p:spPr>
            <a:xfrm>
              <a:off x="4605900" y="3347113"/>
              <a:ext cx="32350" cy="32025"/>
            </a:xfrm>
            <a:custGeom>
              <a:avLst/>
              <a:gdLst/>
              <a:ahLst/>
              <a:cxnLst/>
              <a:rect l="l" t="t" r="r" b="b"/>
              <a:pathLst>
                <a:path w="1294" h="1281" extrusionOk="0">
                  <a:moveTo>
                    <a:pt x="661" y="0"/>
                  </a:moveTo>
                  <a:cubicBezTo>
                    <a:pt x="317" y="0"/>
                    <a:pt x="28" y="276"/>
                    <a:pt x="15" y="633"/>
                  </a:cubicBezTo>
                  <a:cubicBezTo>
                    <a:pt x="1" y="977"/>
                    <a:pt x="290" y="1280"/>
                    <a:pt x="633" y="1280"/>
                  </a:cubicBezTo>
                  <a:cubicBezTo>
                    <a:pt x="641" y="1280"/>
                    <a:pt x="650" y="1280"/>
                    <a:pt x="658" y="1280"/>
                  </a:cubicBezTo>
                  <a:cubicBezTo>
                    <a:pt x="1004" y="1280"/>
                    <a:pt x="1280" y="1010"/>
                    <a:pt x="1293" y="661"/>
                  </a:cubicBezTo>
                  <a:cubicBezTo>
                    <a:pt x="1293" y="303"/>
                    <a:pt x="1018" y="15"/>
                    <a:pt x="6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6" name="Google Shape;1856;p29"/>
            <p:cNvSpPr/>
            <p:nvPr/>
          </p:nvSpPr>
          <p:spPr>
            <a:xfrm>
              <a:off x="3800775" y="3226463"/>
              <a:ext cx="999725" cy="74600"/>
            </a:xfrm>
            <a:custGeom>
              <a:avLst/>
              <a:gdLst/>
              <a:ahLst/>
              <a:cxnLst/>
              <a:rect l="l" t="t" r="r" b="b"/>
              <a:pathLst>
                <a:path w="39989" h="2984" extrusionOk="0">
                  <a:moveTo>
                    <a:pt x="1" y="0"/>
                  </a:moveTo>
                  <a:lnTo>
                    <a:pt x="1" y="165"/>
                  </a:lnTo>
                  <a:lnTo>
                    <a:pt x="21837" y="165"/>
                  </a:lnTo>
                  <a:lnTo>
                    <a:pt x="28053" y="2861"/>
                  </a:lnTo>
                  <a:lnTo>
                    <a:pt x="39989" y="2984"/>
                  </a:lnTo>
                  <a:lnTo>
                    <a:pt x="39989" y="2806"/>
                  </a:lnTo>
                  <a:lnTo>
                    <a:pt x="28095" y="2681"/>
                  </a:lnTo>
                  <a:lnTo>
                    <a:pt x="218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7" name="Google Shape;1857;p29"/>
            <p:cNvSpPr/>
            <p:nvPr/>
          </p:nvSpPr>
          <p:spPr>
            <a:xfrm>
              <a:off x="4783650" y="3282838"/>
              <a:ext cx="31975" cy="31975"/>
            </a:xfrm>
            <a:custGeom>
              <a:avLst/>
              <a:gdLst/>
              <a:ahLst/>
              <a:cxnLst/>
              <a:rect l="l" t="t" r="r" b="b"/>
              <a:pathLst>
                <a:path w="1279" h="1279" extrusionOk="0">
                  <a:moveTo>
                    <a:pt x="646" y="1"/>
                  </a:moveTo>
                  <a:cubicBezTo>
                    <a:pt x="303" y="1"/>
                    <a:pt x="0" y="276"/>
                    <a:pt x="0" y="633"/>
                  </a:cubicBezTo>
                  <a:cubicBezTo>
                    <a:pt x="0" y="991"/>
                    <a:pt x="289" y="1279"/>
                    <a:pt x="633" y="1279"/>
                  </a:cubicBezTo>
                  <a:cubicBezTo>
                    <a:pt x="991" y="1279"/>
                    <a:pt x="1279" y="1004"/>
                    <a:pt x="1279" y="646"/>
                  </a:cubicBezTo>
                  <a:cubicBezTo>
                    <a:pt x="1279" y="289"/>
                    <a:pt x="1004" y="1"/>
                    <a:pt x="6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3629813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30"/>
          <p:cNvSpPr txBox="1">
            <a:spLocks noGrp="1"/>
          </p:cNvSpPr>
          <p:nvPr>
            <p:ph type="title" hasCustomPrompt="1"/>
          </p:nvPr>
        </p:nvSpPr>
        <p:spPr>
          <a:xfrm>
            <a:off x="960000" y="2616200"/>
            <a:ext cx="2256000" cy="7636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60" name="Google Shape;1860;p30"/>
          <p:cNvSpPr txBox="1">
            <a:spLocks noGrp="1"/>
          </p:cNvSpPr>
          <p:nvPr>
            <p:ph type="subTitle" idx="1"/>
          </p:nvPr>
        </p:nvSpPr>
        <p:spPr>
          <a:xfrm>
            <a:off x="3043800" y="4838900"/>
            <a:ext cx="2679200" cy="12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861" name="Google Shape;1861;p30"/>
          <p:cNvSpPr txBox="1">
            <a:spLocks noGrp="1"/>
          </p:cNvSpPr>
          <p:nvPr>
            <p:ph type="subTitle" idx="2"/>
          </p:nvPr>
        </p:nvSpPr>
        <p:spPr>
          <a:xfrm>
            <a:off x="3043800" y="4146933"/>
            <a:ext cx="2679200" cy="7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62" name="Google Shape;1862;p30"/>
          <p:cNvSpPr txBox="1">
            <a:spLocks noGrp="1"/>
          </p:cNvSpPr>
          <p:nvPr>
            <p:ph type="title" idx="3" hasCustomPrompt="1"/>
          </p:nvPr>
        </p:nvSpPr>
        <p:spPr>
          <a:xfrm>
            <a:off x="8976000" y="2616200"/>
            <a:ext cx="2256000" cy="7636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63" name="Google Shape;1863;p30"/>
          <p:cNvSpPr txBox="1">
            <a:spLocks noGrp="1"/>
          </p:cNvSpPr>
          <p:nvPr>
            <p:ph type="subTitle" idx="4"/>
          </p:nvPr>
        </p:nvSpPr>
        <p:spPr>
          <a:xfrm>
            <a:off x="6469001" y="4838900"/>
            <a:ext cx="2679200" cy="12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8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864" name="Google Shape;1864;p30"/>
          <p:cNvSpPr txBox="1">
            <a:spLocks noGrp="1"/>
          </p:cNvSpPr>
          <p:nvPr>
            <p:ph type="subTitle" idx="5"/>
          </p:nvPr>
        </p:nvSpPr>
        <p:spPr>
          <a:xfrm>
            <a:off x="6469001" y="4146933"/>
            <a:ext cx="2679200" cy="7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65" name="Google Shape;1865;p30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866" name="Google Shape;1866;p30"/>
          <p:cNvGrpSpPr/>
          <p:nvPr/>
        </p:nvGrpSpPr>
        <p:grpSpPr>
          <a:xfrm rot="-5400000" flipH="1">
            <a:off x="10828490" y="4598310"/>
            <a:ext cx="2027353" cy="795857"/>
            <a:chOff x="3162050" y="485288"/>
            <a:chExt cx="912400" cy="358150"/>
          </a:xfrm>
        </p:grpSpPr>
        <p:sp>
          <p:nvSpPr>
            <p:cNvPr id="1867" name="Google Shape;1867;p30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8" name="Google Shape;1868;p30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69" name="Google Shape;1869;p30"/>
          <p:cNvGrpSpPr/>
          <p:nvPr/>
        </p:nvGrpSpPr>
        <p:grpSpPr>
          <a:xfrm flipH="1">
            <a:off x="-396142" y="190367"/>
            <a:ext cx="1908995" cy="1725292"/>
            <a:chOff x="695800" y="1769188"/>
            <a:chExt cx="643250" cy="581350"/>
          </a:xfrm>
        </p:grpSpPr>
        <p:sp>
          <p:nvSpPr>
            <p:cNvPr id="1870" name="Google Shape;1870;p30"/>
            <p:cNvSpPr/>
            <p:nvPr/>
          </p:nvSpPr>
          <p:spPr>
            <a:xfrm>
              <a:off x="695800" y="1769188"/>
              <a:ext cx="57775" cy="57775"/>
            </a:xfrm>
            <a:custGeom>
              <a:avLst/>
              <a:gdLst/>
              <a:ahLst/>
              <a:cxnLst/>
              <a:rect l="l" t="t" r="r" b="b"/>
              <a:pathLst>
                <a:path w="2311" h="2311" extrusionOk="0">
                  <a:moveTo>
                    <a:pt x="1156" y="165"/>
                  </a:moveTo>
                  <a:cubicBezTo>
                    <a:pt x="1706" y="165"/>
                    <a:pt x="2146" y="605"/>
                    <a:pt x="2146" y="1155"/>
                  </a:cubicBezTo>
                  <a:cubicBezTo>
                    <a:pt x="2146" y="1705"/>
                    <a:pt x="1706" y="2146"/>
                    <a:pt x="1156" y="2146"/>
                  </a:cubicBezTo>
                  <a:cubicBezTo>
                    <a:pt x="606" y="2146"/>
                    <a:pt x="166" y="1705"/>
                    <a:pt x="166" y="1155"/>
                  </a:cubicBezTo>
                  <a:cubicBezTo>
                    <a:pt x="166" y="605"/>
                    <a:pt x="606" y="165"/>
                    <a:pt x="1156" y="165"/>
                  </a:cubicBezTo>
                  <a:close/>
                  <a:moveTo>
                    <a:pt x="1156" y="0"/>
                  </a:moveTo>
                  <a:cubicBezTo>
                    <a:pt x="510" y="0"/>
                    <a:pt x="1" y="523"/>
                    <a:pt x="1" y="1155"/>
                  </a:cubicBezTo>
                  <a:cubicBezTo>
                    <a:pt x="1" y="1802"/>
                    <a:pt x="510" y="2311"/>
                    <a:pt x="1156" y="2311"/>
                  </a:cubicBezTo>
                  <a:cubicBezTo>
                    <a:pt x="1788" y="2311"/>
                    <a:pt x="2311" y="1802"/>
                    <a:pt x="2311" y="1155"/>
                  </a:cubicBezTo>
                  <a:cubicBezTo>
                    <a:pt x="2311" y="523"/>
                    <a:pt x="1788" y="0"/>
                    <a:pt x="11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1" name="Google Shape;1871;p30"/>
            <p:cNvSpPr/>
            <p:nvPr/>
          </p:nvSpPr>
          <p:spPr>
            <a:xfrm>
              <a:off x="713675" y="1787063"/>
              <a:ext cx="22025" cy="22025"/>
            </a:xfrm>
            <a:custGeom>
              <a:avLst/>
              <a:gdLst/>
              <a:ahLst/>
              <a:cxnLst/>
              <a:rect l="l" t="t" r="r" b="b"/>
              <a:pathLst>
                <a:path w="881" h="881" extrusionOk="0">
                  <a:moveTo>
                    <a:pt x="441" y="0"/>
                  </a:moveTo>
                  <a:cubicBezTo>
                    <a:pt x="193" y="0"/>
                    <a:pt x="1" y="193"/>
                    <a:pt x="1" y="440"/>
                  </a:cubicBezTo>
                  <a:cubicBezTo>
                    <a:pt x="1" y="688"/>
                    <a:pt x="193" y="880"/>
                    <a:pt x="441" y="880"/>
                  </a:cubicBezTo>
                  <a:cubicBezTo>
                    <a:pt x="688" y="880"/>
                    <a:pt x="881" y="688"/>
                    <a:pt x="881" y="440"/>
                  </a:cubicBezTo>
                  <a:cubicBezTo>
                    <a:pt x="881" y="193"/>
                    <a:pt x="688" y="0"/>
                    <a:pt x="4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2" name="Google Shape;1872;p30"/>
            <p:cNvSpPr/>
            <p:nvPr/>
          </p:nvSpPr>
          <p:spPr>
            <a:xfrm>
              <a:off x="727800" y="1795988"/>
              <a:ext cx="596450" cy="540800"/>
            </a:xfrm>
            <a:custGeom>
              <a:avLst/>
              <a:gdLst/>
              <a:ahLst/>
              <a:cxnLst/>
              <a:rect l="l" t="t" r="r" b="b"/>
              <a:pathLst>
                <a:path w="23858" h="21632" extrusionOk="0">
                  <a:moveTo>
                    <a:pt x="0" y="1"/>
                  </a:moveTo>
                  <a:lnTo>
                    <a:pt x="0" y="166"/>
                  </a:lnTo>
                  <a:lnTo>
                    <a:pt x="11894" y="166"/>
                  </a:lnTo>
                  <a:lnTo>
                    <a:pt x="11894" y="18372"/>
                  </a:lnTo>
                  <a:lnTo>
                    <a:pt x="14989" y="21632"/>
                  </a:lnTo>
                  <a:lnTo>
                    <a:pt x="23858" y="21632"/>
                  </a:lnTo>
                  <a:lnTo>
                    <a:pt x="23858" y="21467"/>
                  </a:lnTo>
                  <a:lnTo>
                    <a:pt x="15057" y="21467"/>
                  </a:lnTo>
                  <a:lnTo>
                    <a:pt x="12059" y="18304"/>
                  </a:lnTo>
                  <a:lnTo>
                    <a:pt x="120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3" name="Google Shape;1873;p30"/>
            <p:cNvSpPr/>
            <p:nvPr/>
          </p:nvSpPr>
          <p:spPr>
            <a:xfrm>
              <a:off x="1307725" y="2319213"/>
              <a:ext cx="31325" cy="31325"/>
            </a:xfrm>
            <a:custGeom>
              <a:avLst/>
              <a:gdLst/>
              <a:ahLst/>
              <a:cxnLst/>
              <a:rect l="l" t="t" r="r" b="b"/>
              <a:pathLst>
                <a:path w="1253" h="1253" extrusionOk="0">
                  <a:moveTo>
                    <a:pt x="633" y="1"/>
                  </a:moveTo>
                  <a:cubicBezTo>
                    <a:pt x="276" y="1"/>
                    <a:pt x="1" y="276"/>
                    <a:pt x="1" y="620"/>
                  </a:cubicBezTo>
                  <a:cubicBezTo>
                    <a:pt x="1" y="964"/>
                    <a:pt x="276" y="1253"/>
                    <a:pt x="633" y="1253"/>
                  </a:cubicBezTo>
                  <a:cubicBezTo>
                    <a:pt x="977" y="1253"/>
                    <a:pt x="1252" y="964"/>
                    <a:pt x="1252" y="620"/>
                  </a:cubicBezTo>
                  <a:cubicBezTo>
                    <a:pt x="1252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4" name="Google Shape;1874;p30"/>
            <p:cNvSpPr/>
            <p:nvPr/>
          </p:nvSpPr>
          <p:spPr>
            <a:xfrm>
              <a:off x="1015525" y="1940738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55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688"/>
                    <a:pt x="207" y="894"/>
                    <a:pt x="455" y="894"/>
                  </a:cubicBezTo>
                  <a:cubicBezTo>
                    <a:pt x="688" y="894"/>
                    <a:pt x="895" y="688"/>
                    <a:pt x="895" y="454"/>
                  </a:cubicBezTo>
                  <a:cubicBezTo>
                    <a:pt x="895" y="206"/>
                    <a:pt x="688" y="1"/>
                    <a:pt x="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5" name="Google Shape;1875;p30"/>
            <p:cNvSpPr/>
            <p:nvPr/>
          </p:nvSpPr>
          <p:spPr>
            <a:xfrm>
              <a:off x="1015525" y="2011213"/>
              <a:ext cx="22375" cy="22025"/>
            </a:xfrm>
            <a:custGeom>
              <a:avLst/>
              <a:gdLst/>
              <a:ahLst/>
              <a:cxnLst/>
              <a:rect l="l" t="t" r="r" b="b"/>
              <a:pathLst>
                <a:path w="895" h="881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688"/>
                    <a:pt x="207" y="880"/>
                    <a:pt x="455" y="880"/>
                  </a:cubicBezTo>
                  <a:cubicBezTo>
                    <a:pt x="688" y="880"/>
                    <a:pt x="895" y="688"/>
                    <a:pt x="895" y="440"/>
                  </a:cubicBezTo>
                  <a:cubicBezTo>
                    <a:pt x="895" y="193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6" name="Google Shape;1876;p30"/>
            <p:cNvSpPr/>
            <p:nvPr/>
          </p:nvSpPr>
          <p:spPr>
            <a:xfrm>
              <a:off x="1015525" y="2081338"/>
              <a:ext cx="22375" cy="22375"/>
            </a:xfrm>
            <a:custGeom>
              <a:avLst/>
              <a:gdLst/>
              <a:ahLst/>
              <a:cxnLst/>
              <a:rect l="l" t="t" r="r" b="b"/>
              <a:pathLst>
                <a:path w="895" h="895" extrusionOk="0">
                  <a:moveTo>
                    <a:pt x="455" y="0"/>
                  </a:moveTo>
                  <a:cubicBezTo>
                    <a:pt x="207" y="0"/>
                    <a:pt x="0" y="207"/>
                    <a:pt x="0" y="440"/>
                  </a:cubicBezTo>
                  <a:cubicBezTo>
                    <a:pt x="0" y="688"/>
                    <a:pt x="207" y="895"/>
                    <a:pt x="455" y="895"/>
                  </a:cubicBezTo>
                  <a:cubicBezTo>
                    <a:pt x="688" y="895"/>
                    <a:pt x="895" y="688"/>
                    <a:pt x="895" y="440"/>
                  </a:cubicBezTo>
                  <a:cubicBezTo>
                    <a:pt x="895" y="207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77" name="Google Shape;1877;p30"/>
          <p:cNvGrpSpPr/>
          <p:nvPr/>
        </p:nvGrpSpPr>
        <p:grpSpPr>
          <a:xfrm flipH="1">
            <a:off x="2789280" y="6399911"/>
            <a:ext cx="1725275" cy="329397"/>
            <a:chOff x="4029725" y="2424788"/>
            <a:chExt cx="644625" cy="123075"/>
          </a:xfrm>
        </p:grpSpPr>
        <p:sp>
          <p:nvSpPr>
            <p:cNvPr id="1878" name="Google Shape;1878;p30"/>
            <p:cNvSpPr/>
            <p:nvPr/>
          </p:nvSpPr>
          <p:spPr>
            <a:xfrm>
              <a:off x="4029725" y="2424788"/>
              <a:ext cx="644625" cy="123075"/>
            </a:xfrm>
            <a:custGeom>
              <a:avLst/>
              <a:gdLst/>
              <a:ahLst/>
              <a:cxnLst/>
              <a:rect l="l" t="t" r="r" b="b"/>
              <a:pathLst>
                <a:path w="25785" h="4923" extrusionOk="0">
                  <a:moveTo>
                    <a:pt x="1" y="0"/>
                  </a:moveTo>
                  <a:lnTo>
                    <a:pt x="1" y="3108"/>
                  </a:lnTo>
                  <a:lnTo>
                    <a:pt x="1294" y="4923"/>
                  </a:lnTo>
                  <a:lnTo>
                    <a:pt x="25785" y="4923"/>
                  </a:lnTo>
                  <a:lnTo>
                    <a:pt x="25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9" name="Google Shape;1879;p30"/>
            <p:cNvSpPr/>
            <p:nvPr/>
          </p:nvSpPr>
          <p:spPr>
            <a:xfrm>
              <a:off x="4175500" y="2489413"/>
              <a:ext cx="26500" cy="26150"/>
            </a:xfrm>
            <a:custGeom>
              <a:avLst/>
              <a:gdLst/>
              <a:ahLst/>
              <a:cxnLst/>
              <a:rect l="l" t="t" r="r" b="b"/>
              <a:pathLst>
                <a:path w="1060" h="1046" extrusionOk="0">
                  <a:moveTo>
                    <a:pt x="537" y="0"/>
                  </a:moveTo>
                  <a:cubicBezTo>
                    <a:pt x="248" y="0"/>
                    <a:pt x="0" y="233"/>
                    <a:pt x="0" y="523"/>
                  </a:cubicBezTo>
                  <a:cubicBezTo>
                    <a:pt x="0" y="811"/>
                    <a:pt x="248" y="1045"/>
                    <a:pt x="537" y="1045"/>
                  </a:cubicBezTo>
                  <a:cubicBezTo>
                    <a:pt x="825" y="1045"/>
                    <a:pt x="1060" y="811"/>
                    <a:pt x="1060" y="523"/>
                  </a:cubicBezTo>
                  <a:cubicBezTo>
                    <a:pt x="1060" y="233"/>
                    <a:pt x="825" y="0"/>
                    <a:pt x="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0" name="Google Shape;1880;p30"/>
            <p:cNvSpPr/>
            <p:nvPr/>
          </p:nvSpPr>
          <p:spPr>
            <a:xfrm>
              <a:off x="4136675" y="2489413"/>
              <a:ext cx="26475" cy="26150"/>
            </a:xfrm>
            <a:custGeom>
              <a:avLst/>
              <a:gdLst/>
              <a:ahLst/>
              <a:cxnLst/>
              <a:rect l="l" t="t" r="r" b="b"/>
              <a:pathLst>
                <a:path w="1059" h="1046" extrusionOk="0">
                  <a:moveTo>
                    <a:pt x="523" y="0"/>
                  </a:moveTo>
                  <a:cubicBezTo>
                    <a:pt x="233" y="0"/>
                    <a:pt x="0" y="233"/>
                    <a:pt x="0" y="523"/>
                  </a:cubicBezTo>
                  <a:cubicBezTo>
                    <a:pt x="0" y="811"/>
                    <a:pt x="233" y="1045"/>
                    <a:pt x="523" y="1045"/>
                  </a:cubicBezTo>
                  <a:cubicBezTo>
                    <a:pt x="825" y="1045"/>
                    <a:pt x="1058" y="811"/>
                    <a:pt x="1058" y="523"/>
                  </a:cubicBezTo>
                  <a:cubicBezTo>
                    <a:pt x="1058" y="233"/>
                    <a:pt x="825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1" name="Google Shape;1881;p30"/>
            <p:cNvSpPr/>
            <p:nvPr/>
          </p:nvSpPr>
          <p:spPr>
            <a:xfrm>
              <a:off x="4097800" y="2489413"/>
              <a:ext cx="26150" cy="26150"/>
            </a:xfrm>
            <a:custGeom>
              <a:avLst/>
              <a:gdLst/>
              <a:ahLst/>
              <a:cxnLst/>
              <a:rect l="l" t="t" r="r" b="b"/>
              <a:pathLst>
                <a:path w="1046" h="1046" extrusionOk="0">
                  <a:moveTo>
                    <a:pt x="523" y="0"/>
                  </a:moveTo>
                  <a:cubicBezTo>
                    <a:pt x="235" y="0"/>
                    <a:pt x="1" y="233"/>
                    <a:pt x="1" y="523"/>
                  </a:cubicBezTo>
                  <a:cubicBezTo>
                    <a:pt x="1" y="811"/>
                    <a:pt x="235" y="1045"/>
                    <a:pt x="523" y="1045"/>
                  </a:cubicBezTo>
                  <a:cubicBezTo>
                    <a:pt x="813" y="1045"/>
                    <a:pt x="1046" y="811"/>
                    <a:pt x="1046" y="523"/>
                  </a:cubicBezTo>
                  <a:cubicBezTo>
                    <a:pt x="1046" y="233"/>
                    <a:pt x="813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2" name="Google Shape;1882;p30"/>
            <p:cNvSpPr/>
            <p:nvPr/>
          </p:nvSpPr>
          <p:spPr>
            <a:xfrm>
              <a:off x="4163125" y="2502463"/>
              <a:ext cx="12400" cy="25"/>
            </a:xfrm>
            <a:custGeom>
              <a:avLst/>
              <a:gdLst/>
              <a:ahLst/>
              <a:cxnLst/>
              <a:rect l="l" t="t" r="r" b="b"/>
              <a:pathLst>
                <a:path w="496" h="1" extrusionOk="0">
                  <a:moveTo>
                    <a:pt x="495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3" name="Google Shape;1883;p30"/>
            <p:cNvSpPr/>
            <p:nvPr/>
          </p:nvSpPr>
          <p:spPr>
            <a:xfrm>
              <a:off x="4123925" y="2502463"/>
              <a:ext cx="12775" cy="25"/>
            </a:xfrm>
            <a:custGeom>
              <a:avLst/>
              <a:gdLst/>
              <a:ahLst/>
              <a:cxnLst/>
              <a:rect l="l" t="t" r="r" b="b"/>
              <a:pathLst>
                <a:path w="511" h="1" extrusionOk="0">
                  <a:moveTo>
                    <a:pt x="51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4" name="Google Shape;1884;p30"/>
            <p:cNvSpPr/>
            <p:nvPr/>
          </p:nvSpPr>
          <p:spPr>
            <a:xfrm>
              <a:off x="4200600" y="2502463"/>
              <a:ext cx="12725" cy="25"/>
            </a:xfrm>
            <a:custGeom>
              <a:avLst/>
              <a:gdLst/>
              <a:ahLst/>
              <a:cxnLst/>
              <a:rect l="l" t="t" r="r" b="b"/>
              <a:pathLst>
                <a:path w="509" h="1" extrusionOk="0">
                  <a:moveTo>
                    <a:pt x="50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5" name="Google Shape;1885;p30"/>
            <p:cNvSpPr/>
            <p:nvPr/>
          </p:nvSpPr>
          <p:spPr>
            <a:xfrm>
              <a:off x="4530625" y="2452288"/>
              <a:ext cx="8275" cy="32325"/>
            </a:xfrm>
            <a:custGeom>
              <a:avLst/>
              <a:gdLst/>
              <a:ahLst/>
              <a:cxnLst/>
              <a:rect l="l" t="t" r="r" b="b"/>
              <a:pathLst>
                <a:path w="331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31" y="1293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6" name="Google Shape;1886;p30"/>
            <p:cNvSpPr/>
            <p:nvPr/>
          </p:nvSpPr>
          <p:spPr>
            <a:xfrm>
              <a:off x="454782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7" name="Google Shape;1887;p30"/>
            <p:cNvSpPr/>
            <p:nvPr/>
          </p:nvSpPr>
          <p:spPr>
            <a:xfrm>
              <a:off x="4565000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8" name="Google Shape;1888;p30"/>
            <p:cNvSpPr/>
            <p:nvPr/>
          </p:nvSpPr>
          <p:spPr>
            <a:xfrm>
              <a:off x="4582200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9" name="Google Shape;1889;p30"/>
            <p:cNvSpPr/>
            <p:nvPr/>
          </p:nvSpPr>
          <p:spPr>
            <a:xfrm>
              <a:off x="4599375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0" name="Google Shape;1890;p30"/>
            <p:cNvSpPr/>
            <p:nvPr/>
          </p:nvSpPr>
          <p:spPr>
            <a:xfrm>
              <a:off x="46165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1" name="Google Shape;1891;p30"/>
            <p:cNvSpPr/>
            <p:nvPr/>
          </p:nvSpPr>
          <p:spPr>
            <a:xfrm>
              <a:off x="46337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92" name="Google Shape;1892;p30"/>
          <p:cNvGrpSpPr/>
          <p:nvPr/>
        </p:nvGrpSpPr>
        <p:grpSpPr>
          <a:xfrm rot="5400000" flipH="1">
            <a:off x="11536573" y="6441707"/>
            <a:ext cx="491387" cy="83771"/>
            <a:chOff x="935075" y="2661288"/>
            <a:chExt cx="183600" cy="31300"/>
          </a:xfrm>
        </p:grpSpPr>
        <p:sp>
          <p:nvSpPr>
            <p:cNvPr id="1893" name="Google Shape;1893;p30"/>
            <p:cNvSpPr/>
            <p:nvPr/>
          </p:nvSpPr>
          <p:spPr>
            <a:xfrm>
              <a:off x="949875" y="2674688"/>
              <a:ext cx="153675" cy="4150"/>
            </a:xfrm>
            <a:custGeom>
              <a:avLst/>
              <a:gdLst/>
              <a:ahLst/>
              <a:cxnLst/>
              <a:rect l="l" t="t" r="r" b="b"/>
              <a:pathLst>
                <a:path w="6147" h="166" extrusionOk="0">
                  <a:moveTo>
                    <a:pt x="0" y="1"/>
                  </a:moveTo>
                  <a:lnTo>
                    <a:pt x="0" y="166"/>
                  </a:lnTo>
                  <a:lnTo>
                    <a:pt x="6146" y="166"/>
                  </a:lnTo>
                  <a:lnTo>
                    <a:pt x="6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4" name="Google Shape;1894;p30"/>
            <p:cNvSpPr/>
            <p:nvPr/>
          </p:nvSpPr>
          <p:spPr>
            <a:xfrm>
              <a:off x="935075" y="2661288"/>
              <a:ext cx="31325" cy="31300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20" y="1"/>
                  </a:moveTo>
                  <a:cubicBezTo>
                    <a:pt x="275" y="1"/>
                    <a:pt x="0" y="276"/>
                    <a:pt x="0" y="619"/>
                  </a:cubicBezTo>
                  <a:cubicBezTo>
                    <a:pt x="0" y="977"/>
                    <a:pt x="275" y="1252"/>
                    <a:pt x="620" y="1252"/>
                  </a:cubicBezTo>
                  <a:cubicBezTo>
                    <a:pt x="963" y="1252"/>
                    <a:pt x="1252" y="977"/>
                    <a:pt x="1252" y="619"/>
                  </a:cubicBezTo>
                  <a:cubicBezTo>
                    <a:pt x="1252" y="276"/>
                    <a:pt x="963" y="1"/>
                    <a:pt x="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5" name="Google Shape;1895;p30"/>
            <p:cNvSpPr/>
            <p:nvPr/>
          </p:nvSpPr>
          <p:spPr>
            <a:xfrm>
              <a:off x="1087025" y="2661288"/>
              <a:ext cx="31650" cy="31300"/>
            </a:xfrm>
            <a:custGeom>
              <a:avLst/>
              <a:gdLst/>
              <a:ahLst/>
              <a:cxnLst/>
              <a:rect l="l" t="t" r="r" b="b"/>
              <a:pathLst>
                <a:path w="1266" h="1252" extrusionOk="0">
                  <a:moveTo>
                    <a:pt x="633" y="1"/>
                  </a:moveTo>
                  <a:cubicBezTo>
                    <a:pt x="290" y="1"/>
                    <a:pt x="0" y="276"/>
                    <a:pt x="0" y="619"/>
                  </a:cubicBezTo>
                  <a:cubicBezTo>
                    <a:pt x="0" y="977"/>
                    <a:pt x="290" y="1252"/>
                    <a:pt x="633" y="1252"/>
                  </a:cubicBezTo>
                  <a:cubicBezTo>
                    <a:pt x="977" y="1252"/>
                    <a:pt x="1265" y="977"/>
                    <a:pt x="1265" y="619"/>
                  </a:cubicBezTo>
                  <a:cubicBezTo>
                    <a:pt x="1265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96" name="Google Shape;1896;p30"/>
          <p:cNvGrpSpPr/>
          <p:nvPr/>
        </p:nvGrpSpPr>
        <p:grpSpPr>
          <a:xfrm rot="5400000" flipH="1">
            <a:off x="-1633222" y="4280437"/>
            <a:ext cx="4179972" cy="521739"/>
            <a:chOff x="584425" y="719288"/>
            <a:chExt cx="1551125" cy="193600"/>
          </a:xfrm>
        </p:grpSpPr>
        <p:sp>
          <p:nvSpPr>
            <p:cNvPr id="1897" name="Google Shape;1897;p30"/>
            <p:cNvSpPr/>
            <p:nvPr/>
          </p:nvSpPr>
          <p:spPr>
            <a:xfrm>
              <a:off x="13177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8" name="Google Shape;1898;p30"/>
            <p:cNvSpPr/>
            <p:nvPr/>
          </p:nvSpPr>
          <p:spPr>
            <a:xfrm>
              <a:off x="13428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9" name="Google Shape;1899;p30"/>
            <p:cNvSpPr/>
            <p:nvPr/>
          </p:nvSpPr>
          <p:spPr>
            <a:xfrm>
              <a:off x="13679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0" name="Google Shape;1900;p30"/>
            <p:cNvSpPr/>
            <p:nvPr/>
          </p:nvSpPr>
          <p:spPr>
            <a:xfrm>
              <a:off x="13929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1" name="Google Shape;1901;p30"/>
            <p:cNvSpPr/>
            <p:nvPr/>
          </p:nvSpPr>
          <p:spPr>
            <a:xfrm>
              <a:off x="14181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2" name="Google Shape;1902;p30"/>
            <p:cNvSpPr/>
            <p:nvPr/>
          </p:nvSpPr>
          <p:spPr>
            <a:xfrm>
              <a:off x="14431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3" name="Google Shape;1903;p30"/>
            <p:cNvSpPr/>
            <p:nvPr/>
          </p:nvSpPr>
          <p:spPr>
            <a:xfrm>
              <a:off x="14682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4" name="Google Shape;1904;p30"/>
            <p:cNvSpPr/>
            <p:nvPr/>
          </p:nvSpPr>
          <p:spPr>
            <a:xfrm>
              <a:off x="1253775" y="719288"/>
              <a:ext cx="261975" cy="193600"/>
            </a:xfrm>
            <a:custGeom>
              <a:avLst/>
              <a:gdLst/>
              <a:ahLst/>
              <a:cxnLst/>
              <a:rect l="l" t="t" r="r" b="b"/>
              <a:pathLst>
                <a:path w="10479" h="7744" extrusionOk="0">
                  <a:moveTo>
                    <a:pt x="10354" y="125"/>
                  </a:moveTo>
                  <a:lnTo>
                    <a:pt x="10354" y="7619"/>
                  </a:lnTo>
                  <a:lnTo>
                    <a:pt x="123" y="7619"/>
                  </a:lnTo>
                  <a:lnTo>
                    <a:pt x="123" y="125"/>
                  </a:lnTo>
                  <a:close/>
                  <a:moveTo>
                    <a:pt x="0" y="1"/>
                  </a:moveTo>
                  <a:lnTo>
                    <a:pt x="0" y="7743"/>
                  </a:lnTo>
                  <a:lnTo>
                    <a:pt x="10478" y="7743"/>
                  </a:lnTo>
                  <a:lnTo>
                    <a:pt x="10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5" name="Google Shape;1905;p30"/>
            <p:cNvSpPr/>
            <p:nvPr/>
          </p:nvSpPr>
          <p:spPr>
            <a:xfrm>
              <a:off x="892125" y="818663"/>
              <a:ext cx="365800" cy="3100"/>
            </a:xfrm>
            <a:custGeom>
              <a:avLst/>
              <a:gdLst/>
              <a:ahLst/>
              <a:cxnLst/>
              <a:rect l="l" t="t" r="r" b="b"/>
              <a:pathLst>
                <a:path w="14632" h="124" extrusionOk="0">
                  <a:moveTo>
                    <a:pt x="0" y="0"/>
                  </a:moveTo>
                  <a:lnTo>
                    <a:pt x="0" y="124"/>
                  </a:lnTo>
                  <a:lnTo>
                    <a:pt x="14631" y="124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6" name="Google Shape;1906;p30"/>
            <p:cNvSpPr/>
            <p:nvPr/>
          </p:nvSpPr>
          <p:spPr>
            <a:xfrm>
              <a:off x="881450" y="808688"/>
              <a:ext cx="22375" cy="22700"/>
            </a:xfrm>
            <a:custGeom>
              <a:avLst/>
              <a:gdLst/>
              <a:ahLst/>
              <a:cxnLst/>
              <a:rect l="l" t="t" r="r" b="b"/>
              <a:pathLst>
                <a:path w="895" h="908" extrusionOk="0">
                  <a:moveTo>
                    <a:pt x="455" y="0"/>
                  </a:moveTo>
                  <a:cubicBezTo>
                    <a:pt x="207" y="0"/>
                    <a:pt x="0" y="207"/>
                    <a:pt x="0" y="454"/>
                  </a:cubicBezTo>
                  <a:cubicBezTo>
                    <a:pt x="0" y="702"/>
                    <a:pt x="207" y="908"/>
                    <a:pt x="455" y="908"/>
                  </a:cubicBezTo>
                  <a:cubicBezTo>
                    <a:pt x="702" y="908"/>
                    <a:pt x="895" y="702"/>
                    <a:pt x="895" y="454"/>
                  </a:cubicBezTo>
                  <a:cubicBezTo>
                    <a:pt x="895" y="207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7" name="Google Shape;1907;p30"/>
            <p:cNvSpPr/>
            <p:nvPr/>
          </p:nvSpPr>
          <p:spPr>
            <a:xfrm>
              <a:off x="595100" y="754038"/>
              <a:ext cx="662825" cy="3100"/>
            </a:xfrm>
            <a:custGeom>
              <a:avLst/>
              <a:gdLst/>
              <a:ahLst/>
              <a:cxnLst/>
              <a:rect l="l" t="t" r="r" b="b"/>
              <a:pathLst>
                <a:path w="2651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6512" y="123"/>
                  </a:lnTo>
                  <a:lnTo>
                    <a:pt x="265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8" name="Google Shape;1908;p30"/>
            <p:cNvSpPr/>
            <p:nvPr/>
          </p:nvSpPr>
          <p:spPr>
            <a:xfrm>
              <a:off x="584425" y="744413"/>
              <a:ext cx="22700" cy="22350"/>
            </a:xfrm>
            <a:custGeom>
              <a:avLst/>
              <a:gdLst/>
              <a:ahLst/>
              <a:cxnLst/>
              <a:rect l="l" t="t" r="r" b="b"/>
              <a:pathLst>
                <a:path w="908" h="894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701"/>
                    <a:pt x="207" y="893"/>
                    <a:pt x="455" y="893"/>
                  </a:cubicBezTo>
                  <a:cubicBezTo>
                    <a:pt x="702" y="893"/>
                    <a:pt x="908" y="701"/>
                    <a:pt x="908" y="440"/>
                  </a:cubicBezTo>
                  <a:cubicBezTo>
                    <a:pt x="908" y="193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9" name="Google Shape;1909;p30"/>
            <p:cNvSpPr/>
            <p:nvPr/>
          </p:nvSpPr>
          <p:spPr>
            <a:xfrm>
              <a:off x="1514350" y="754038"/>
              <a:ext cx="610575" cy="3100"/>
            </a:xfrm>
            <a:custGeom>
              <a:avLst/>
              <a:gdLst/>
              <a:ahLst/>
              <a:cxnLst/>
              <a:rect l="l" t="t" r="r" b="b"/>
              <a:pathLst>
                <a:path w="2442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4422" y="123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0" name="Google Shape;1910;p30"/>
            <p:cNvSpPr/>
            <p:nvPr/>
          </p:nvSpPr>
          <p:spPr>
            <a:xfrm>
              <a:off x="2113200" y="74441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1" y="193"/>
                    <a:pt x="1" y="440"/>
                  </a:cubicBezTo>
                  <a:cubicBezTo>
                    <a:pt x="1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11" name="Google Shape;1911;p30"/>
          <p:cNvGrpSpPr/>
          <p:nvPr/>
        </p:nvGrpSpPr>
        <p:grpSpPr>
          <a:xfrm rot="5400000" flipH="1">
            <a:off x="2428634" y="-33855"/>
            <a:ext cx="143589" cy="814428"/>
            <a:chOff x="5052300" y="-1560100"/>
            <a:chExt cx="53650" cy="304300"/>
          </a:xfrm>
        </p:grpSpPr>
        <p:sp>
          <p:nvSpPr>
            <p:cNvPr id="1912" name="Google Shape;1912;p30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3" name="Google Shape;1913;p30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4" name="Google Shape;1914;p30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5" name="Google Shape;1915;p30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6" name="Google Shape;1916;p30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7" name="Google Shape;1917;p30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8" name="Google Shape;1918;p30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9" name="Google Shape;1919;p30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0" name="Google Shape;1920;p30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21" name="Google Shape;1921;p30"/>
          <p:cNvGrpSpPr/>
          <p:nvPr/>
        </p:nvGrpSpPr>
        <p:grpSpPr>
          <a:xfrm rot="10800000" flipH="1">
            <a:off x="10799222" y="208671"/>
            <a:ext cx="1163271" cy="329392"/>
            <a:chOff x="1788000" y="2921988"/>
            <a:chExt cx="595775" cy="168700"/>
          </a:xfrm>
        </p:grpSpPr>
        <p:sp>
          <p:nvSpPr>
            <p:cNvPr id="1922" name="Google Shape;1922;p30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3" name="Google Shape;1923;p30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4" name="Google Shape;1924;p30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5" name="Google Shape;1925;p30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6" name="Google Shape;1926;p30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7" name="Google Shape;1927;p30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28" name="Google Shape;1928;p30"/>
          <p:cNvGrpSpPr/>
          <p:nvPr/>
        </p:nvGrpSpPr>
        <p:grpSpPr>
          <a:xfrm rot="10800000">
            <a:off x="8441331" y="6519327"/>
            <a:ext cx="2679000" cy="420339"/>
            <a:chOff x="1202525" y="4995863"/>
            <a:chExt cx="1242425" cy="194950"/>
          </a:xfrm>
        </p:grpSpPr>
        <p:sp>
          <p:nvSpPr>
            <p:cNvPr id="1929" name="Google Shape;1929;p30"/>
            <p:cNvSpPr/>
            <p:nvPr/>
          </p:nvSpPr>
          <p:spPr>
            <a:xfrm>
              <a:off x="21183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0" name="Google Shape;1930;p30"/>
            <p:cNvSpPr/>
            <p:nvPr/>
          </p:nvSpPr>
          <p:spPr>
            <a:xfrm>
              <a:off x="21991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6" y="234"/>
                  </a:moveTo>
                  <a:lnTo>
                    <a:pt x="2186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1" name="Google Shape;1931;p30"/>
            <p:cNvSpPr/>
            <p:nvPr/>
          </p:nvSpPr>
          <p:spPr>
            <a:xfrm>
              <a:off x="2279925" y="5074938"/>
              <a:ext cx="60875" cy="115875"/>
            </a:xfrm>
            <a:custGeom>
              <a:avLst/>
              <a:gdLst/>
              <a:ahLst/>
              <a:cxnLst/>
              <a:rect l="l" t="t" r="r" b="b"/>
              <a:pathLst>
                <a:path w="2435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35" y="4635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2" name="Google Shape;1932;p30"/>
            <p:cNvSpPr/>
            <p:nvPr/>
          </p:nvSpPr>
          <p:spPr>
            <a:xfrm>
              <a:off x="23610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73" y="234"/>
                  </a:moveTo>
                  <a:lnTo>
                    <a:pt x="2173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1" y="0"/>
                  </a:moveTo>
                  <a:lnTo>
                    <a:pt x="1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3" name="Google Shape;1933;p30"/>
            <p:cNvSpPr/>
            <p:nvPr/>
          </p:nvSpPr>
          <p:spPr>
            <a:xfrm>
              <a:off x="21757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0" y="0"/>
                  </a:moveTo>
                  <a:lnTo>
                    <a:pt x="0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4" name="Google Shape;1934;p30"/>
            <p:cNvSpPr/>
            <p:nvPr/>
          </p:nvSpPr>
          <p:spPr>
            <a:xfrm>
              <a:off x="2256900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5" name="Google Shape;1935;p30"/>
            <p:cNvSpPr/>
            <p:nvPr/>
          </p:nvSpPr>
          <p:spPr>
            <a:xfrm>
              <a:off x="2337675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6" name="Google Shape;1936;p30"/>
            <p:cNvSpPr/>
            <p:nvPr/>
          </p:nvSpPr>
          <p:spPr>
            <a:xfrm>
              <a:off x="24184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7" name="Google Shape;1937;p30"/>
            <p:cNvSpPr/>
            <p:nvPr/>
          </p:nvSpPr>
          <p:spPr>
            <a:xfrm>
              <a:off x="1202525" y="4995863"/>
              <a:ext cx="921350" cy="139950"/>
            </a:xfrm>
            <a:custGeom>
              <a:avLst/>
              <a:gdLst/>
              <a:ahLst/>
              <a:cxnLst/>
              <a:rect l="l" t="t" r="r" b="b"/>
              <a:pathLst>
                <a:path w="36854" h="5598" extrusionOk="0">
                  <a:moveTo>
                    <a:pt x="208" y="0"/>
                  </a:moveTo>
                  <a:lnTo>
                    <a:pt x="1" y="138"/>
                  </a:lnTo>
                  <a:lnTo>
                    <a:pt x="3741" y="5543"/>
                  </a:lnTo>
                  <a:lnTo>
                    <a:pt x="3768" y="5598"/>
                  </a:lnTo>
                  <a:lnTo>
                    <a:pt x="36853" y="5598"/>
                  </a:lnTo>
                  <a:lnTo>
                    <a:pt x="36853" y="5363"/>
                  </a:lnTo>
                  <a:lnTo>
                    <a:pt x="3906" y="5363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38" name="Google Shape;1938;p30"/>
          <p:cNvGrpSpPr/>
          <p:nvPr/>
        </p:nvGrpSpPr>
        <p:grpSpPr>
          <a:xfrm rot="10800000" flipH="1">
            <a:off x="11710470" y="1101230"/>
            <a:ext cx="143589" cy="814428"/>
            <a:chOff x="5052300" y="-1560100"/>
            <a:chExt cx="53650" cy="304300"/>
          </a:xfrm>
        </p:grpSpPr>
        <p:sp>
          <p:nvSpPr>
            <p:cNvPr id="1939" name="Google Shape;1939;p30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0" name="Google Shape;1940;p30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1" name="Google Shape;1941;p30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2" name="Google Shape;1942;p30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3" name="Google Shape;1943;p30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4" name="Google Shape;1944;p30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5" name="Google Shape;1945;p30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6" name="Google Shape;1946;p30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7" name="Google Shape;1947;p30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48" name="Google Shape;1948;p30"/>
          <p:cNvGrpSpPr/>
          <p:nvPr/>
        </p:nvGrpSpPr>
        <p:grpSpPr>
          <a:xfrm rot="5400000">
            <a:off x="2195706" y="6081971"/>
            <a:ext cx="221817" cy="965292"/>
            <a:chOff x="1270600" y="4032263"/>
            <a:chExt cx="82875" cy="360650"/>
          </a:xfrm>
        </p:grpSpPr>
        <p:sp>
          <p:nvSpPr>
            <p:cNvPr id="1949" name="Google Shape;1949;p30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0" name="Google Shape;1950;p30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1" name="Google Shape;1951;p30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2" name="Google Shape;1952;p30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050100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p31"/>
          <p:cNvSpPr txBox="1">
            <a:spLocks noGrp="1"/>
          </p:cNvSpPr>
          <p:nvPr>
            <p:ph type="title"/>
          </p:nvPr>
        </p:nvSpPr>
        <p:spPr>
          <a:xfrm>
            <a:off x="950967" y="720000"/>
            <a:ext cx="6112000" cy="1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55" name="Google Shape;1955;p31"/>
          <p:cNvSpPr txBox="1">
            <a:spLocks noGrp="1"/>
          </p:cNvSpPr>
          <p:nvPr>
            <p:ph type="subTitle" idx="1"/>
          </p:nvPr>
        </p:nvSpPr>
        <p:spPr>
          <a:xfrm>
            <a:off x="950967" y="1971900"/>
            <a:ext cx="6112000" cy="16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6" name="Google Shape;1956;p31"/>
          <p:cNvSpPr txBox="1"/>
          <p:nvPr/>
        </p:nvSpPr>
        <p:spPr>
          <a:xfrm>
            <a:off x="950967" y="4784000"/>
            <a:ext cx="5619200" cy="9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rPr>
              <a:t>CREDITS:</a:t>
            </a:r>
            <a:r>
              <a:rPr lang="en" sz="16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rPr>
              <a:t> This presentation template was created by </a:t>
            </a:r>
            <a:r>
              <a:rPr lang="en" sz="1600" b="1" u="sng">
                <a:solidFill>
                  <a:schemeClr val="hlink"/>
                </a:solidFill>
                <a:latin typeface="Amiko"/>
                <a:ea typeface="Amiko"/>
                <a:cs typeface="Amiko"/>
                <a:sym typeface="Amiko"/>
                <a:hlinkClick r:id="rId2"/>
              </a:rPr>
              <a:t>Slidesgo</a:t>
            </a:r>
            <a:r>
              <a:rPr lang="en" sz="16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rPr>
              <a:t>, and includes icons by </a:t>
            </a:r>
            <a:r>
              <a:rPr lang="en" sz="1600" b="1" u="sng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rPr>
              <a:t>, and infographics &amp; images by </a:t>
            </a:r>
            <a:r>
              <a:rPr lang="en" sz="1600" b="1" u="sng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 u="sng"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rPr>
              <a:t> </a:t>
            </a:r>
            <a:endParaRPr sz="1600" b="1" u="sng">
              <a:solidFill>
                <a:schemeClr val="dk1"/>
              </a:solidFill>
              <a:latin typeface="Amiko"/>
              <a:ea typeface="Amiko"/>
              <a:cs typeface="Amiko"/>
              <a:sym typeface="Amiko"/>
            </a:endParaRPr>
          </a:p>
        </p:txBody>
      </p:sp>
      <p:grpSp>
        <p:nvGrpSpPr>
          <p:cNvPr id="1957" name="Google Shape;1957;p31"/>
          <p:cNvGrpSpPr/>
          <p:nvPr/>
        </p:nvGrpSpPr>
        <p:grpSpPr>
          <a:xfrm rot="10800000" flipH="1">
            <a:off x="4414211" y="6210948"/>
            <a:ext cx="4179972" cy="521739"/>
            <a:chOff x="584425" y="719288"/>
            <a:chExt cx="1551125" cy="193600"/>
          </a:xfrm>
        </p:grpSpPr>
        <p:sp>
          <p:nvSpPr>
            <p:cNvPr id="1958" name="Google Shape;1958;p31"/>
            <p:cNvSpPr/>
            <p:nvPr/>
          </p:nvSpPr>
          <p:spPr>
            <a:xfrm>
              <a:off x="13177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9" name="Google Shape;1959;p31"/>
            <p:cNvSpPr/>
            <p:nvPr/>
          </p:nvSpPr>
          <p:spPr>
            <a:xfrm>
              <a:off x="13428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0" name="Google Shape;1960;p31"/>
            <p:cNvSpPr/>
            <p:nvPr/>
          </p:nvSpPr>
          <p:spPr>
            <a:xfrm>
              <a:off x="13679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1" name="Google Shape;1961;p31"/>
            <p:cNvSpPr/>
            <p:nvPr/>
          </p:nvSpPr>
          <p:spPr>
            <a:xfrm>
              <a:off x="13929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2" name="Google Shape;1962;p31"/>
            <p:cNvSpPr/>
            <p:nvPr/>
          </p:nvSpPr>
          <p:spPr>
            <a:xfrm>
              <a:off x="14181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3" name="Google Shape;1963;p31"/>
            <p:cNvSpPr/>
            <p:nvPr/>
          </p:nvSpPr>
          <p:spPr>
            <a:xfrm>
              <a:off x="14431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4" name="Google Shape;1964;p31"/>
            <p:cNvSpPr/>
            <p:nvPr/>
          </p:nvSpPr>
          <p:spPr>
            <a:xfrm>
              <a:off x="14682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5" name="Google Shape;1965;p31"/>
            <p:cNvSpPr/>
            <p:nvPr/>
          </p:nvSpPr>
          <p:spPr>
            <a:xfrm>
              <a:off x="1253775" y="719288"/>
              <a:ext cx="261975" cy="193600"/>
            </a:xfrm>
            <a:custGeom>
              <a:avLst/>
              <a:gdLst/>
              <a:ahLst/>
              <a:cxnLst/>
              <a:rect l="l" t="t" r="r" b="b"/>
              <a:pathLst>
                <a:path w="10479" h="7744" extrusionOk="0">
                  <a:moveTo>
                    <a:pt x="10354" y="125"/>
                  </a:moveTo>
                  <a:lnTo>
                    <a:pt x="10354" y="7619"/>
                  </a:lnTo>
                  <a:lnTo>
                    <a:pt x="123" y="7619"/>
                  </a:lnTo>
                  <a:lnTo>
                    <a:pt x="123" y="125"/>
                  </a:lnTo>
                  <a:close/>
                  <a:moveTo>
                    <a:pt x="0" y="1"/>
                  </a:moveTo>
                  <a:lnTo>
                    <a:pt x="0" y="7743"/>
                  </a:lnTo>
                  <a:lnTo>
                    <a:pt x="10478" y="7743"/>
                  </a:lnTo>
                  <a:lnTo>
                    <a:pt x="10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6" name="Google Shape;1966;p31"/>
            <p:cNvSpPr/>
            <p:nvPr/>
          </p:nvSpPr>
          <p:spPr>
            <a:xfrm>
              <a:off x="892125" y="818663"/>
              <a:ext cx="365800" cy="3100"/>
            </a:xfrm>
            <a:custGeom>
              <a:avLst/>
              <a:gdLst/>
              <a:ahLst/>
              <a:cxnLst/>
              <a:rect l="l" t="t" r="r" b="b"/>
              <a:pathLst>
                <a:path w="14632" h="124" extrusionOk="0">
                  <a:moveTo>
                    <a:pt x="0" y="0"/>
                  </a:moveTo>
                  <a:lnTo>
                    <a:pt x="0" y="124"/>
                  </a:lnTo>
                  <a:lnTo>
                    <a:pt x="14631" y="124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7" name="Google Shape;1967;p31"/>
            <p:cNvSpPr/>
            <p:nvPr/>
          </p:nvSpPr>
          <p:spPr>
            <a:xfrm>
              <a:off x="881450" y="808688"/>
              <a:ext cx="22375" cy="22700"/>
            </a:xfrm>
            <a:custGeom>
              <a:avLst/>
              <a:gdLst/>
              <a:ahLst/>
              <a:cxnLst/>
              <a:rect l="l" t="t" r="r" b="b"/>
              <a:pathLst>
                <a:path w="895" h="908" extrusionOk="0">
                  <a:moveTo>
                    <a:pt x="455" y="0"/>
                  </a:moveTo>
                  <a:cubicBezTo>
                    <a:pt x="207" y="0"/>
                    <a:pt x="0" y="207"/>
                    <a:pt x="0" y="454"/>
                  </a:cubicBezTo>
                  <a:cubicBezTo>
                    <a:pt x="0" y="702"/>
                    <a:pt x="207" y="908"/>
                    <a:pt x="455" y="908"/>
                  </a:cubicBezTo>
                  <a:cubicBezTo>
                    <a:pt x="702" y="908"/>
                    <a:pt x="895" y="702"/>
                    <a:pt x="895" y="454"/>
                  </a:cubicBezTo>
                  <a:cubicBezTo>
                    <a:pt x="895" y="207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8" name="Google Shape;1968;p31"/>
            <p:cNvSpPr/>
            <p:nvPr/>
          </p:nvSpPr>
          <p:spPr>
            <a:xfrm>
              <a:off x="595100" y="754038"/>
              <a:ext cx="662825" cy="3100"/>
            </a:xfrm>
            <a:custGeom>
              <a:avLst/>
              <a:gdLst/>
              <a:ahLst/>
              <a:cxnLst/>
              <a:rect l="l" t="t" r="r" b="b"/>
              <a:pathLst>
                <a:path w="2651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6512" y="123"/>
                  </a:lnTo>
                  <a:lnTo>
                    <a:pt x="265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9" name="Google Shape;1969;p31"/>
            <p:cNvSpPr/>
            <p:nvPr/>
          </p:nvSpPr>
          <p:spPr>
            <a:xfrm>
              <a:off x="584425" y="744413"/>
              <a:ext cx="22700" cy="22350"/>
            </a:xfrm>
            <a:custGeom>
              <a:avLst/>
              <a:gdLst/>
              <a:ahLst/>
              <a:cxnLst/>
              <a:rect l="l" t="t" r="r" b="b"/>
              <a:pathLst>
                <a:path w="908" h="894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701"/>
                    <a:pt x="207" y="893"/>
                    <a:pt x="455" y="893"/>
                  </a:cubicBezTo>
                  <a:cubicBezTo>
                    <a:pt x="702" y="893"/>
                    <a:pt x="908" y="701"/>
                    <a:pt x="908" y="440"/>
                  </a:cubicBezTo>
                  <a:cubicBezTo>
                    <a:pt x="908" y="193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0" name="Google Shape;1970;p31"/>
            <p:cNvSpPr/>
            <p:nvPr/>
          </p:nvSpPr>
          <p:spPr>
            <a:xfrm>
              <a:off x="1514350" y="754038"/>
              <a:ext cx="610575" cy="3100"/>
            </a:xfrm>
            <a:custGeom>
              <a:avLst/>
              <a:gdLst/>
              <a:ahLst/>
              <a:cxnLst/>
              <a:rect l="l" t="t" r="r" b="b"/>
              <a:pathLst>
                <a:path w="2442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4422" y="123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1" name="Google Shape;1971;p31"/>
            <p:cNvSpPr/>
            <p:nvPr/>
          </p:nvSpPr>
          <p:spPr>
            <a:xfrm>
              <a:off x="2113200" y="74441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1" y="193"/>
                    <a:pt x="1" y="440"/>
                  </a:cubicBezTo>
                  <a:cubicBezTo>
                    <a:pt x="1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72" name="Google Shape;1972;p31"/>
          <p:cNvGrpSpPr/>
          <p:nvPr/>
        </p:nvGrpSpPr>
        <p:grpSpPr>
          <a:xfrm rot="10800000" flipH="1">
            <a:off x="3710835" y="203222"/>
            <a:ext cx="1725275" cy="329397"/>
            <a:chOff x="4029725" y="2424788"/>
            <a:chExt cx="644625" cy="123075"/>
          </a:xfrm>
        </p:grpSpPr>
        <p:sp>
          <p:nvSpPr>
            <p:cNvPr id="1973" name="Google Shape;1973;p31"/>
            <p:cNvSpPr/>
            <p:nvPr/>
          </p:nvSpPr>
          <p:spPr>
            <a:xfrm>
              <a:off x="4029725" y="2424788"/>
              <a:ext cx="644625" cy="123075"/>
            </a:xfrm>
            <a:custGeom>
              <a:avLst/>
              <a:gdLst/>
              <a:ahLst/>
              <a:cxnLst/>
              <a:rect l="l" t="t" r="r" b="b"/>
              <a:pathLst>
                <a:path w="25785" h="4923" extrusionOk="0">
                  <a:moveTo>
                    <a:pt x="1" y="0"/>
                  </a:moveTo>
                  <a:lnTo>
                    <a:pt x="1" y="3108"/>
                  </a:lnTo>
                  <a:lnTo>
                    <a:pt x="1294" y="4923"/>
                  </a:lnTo>
                  <a:lnTo>
                    <a:pt x="25785" y="4923"/>
                  </a:lnTo>
                  <a:lnTo>
                    <a:pt x="25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4" name="Google Shape;1974;p31"/>
            <p:cNvSpPr/>
            <p:nvPr/>
          </p:nvSpPr>
          <p:spPr>
            <a:xfrm>
              <a:off x="4175500" y="2489413"/>
              <a:ext cx="26500" cy="26150"/>
            </a:xfrm>
            <a:custGeom>
              <a:avLst/>
              <a:gdLst/>
              <a:ahLst/>
              <a:cxnLst/>
              <a:rect l="l" t="t" r="r" b="b"/>
              <a:pathLst>
                <a:path w="1060" h="1046" extrusionOk="0">
                  <a:moveTo>
                    <a:pt x="537" y="0"/>
                  </a:moveTo>
                  <a:cubicBezTo>
                    <a:pt x="248" y="0"/>
                    <a:pt x="0" y="233"/>
                    <a:pt x="0" y="523"/>
                  </a:cubicBezTo>
                  <a:cubicBezTo>
                    <a:pt x="0" y="811"/>
                    <a:pt x="248" y="1045"/>
                    <a:pt x="537" y="1045"/>
                  </a:cubicBezTo>
                  <a:cubicBezTo>
                    <a:pt x="825" y="1045"/>
                    <a:pt x="1060" y="811"/>
                    <a:pt x="1060" y="523"/>
                  </a:cubicBezTo>
                  <a:cubicBezTo>
                    <a:pt x="1060" y="233"/>
                    <a:pt x="825" y="0"/>
                    <a:pt x="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5" name="Google Shape;1975;p31"/>
            <p:cNvSpPr/>
            <p:nvPr/>
          </p:nvSpPr>
          <p:spPr>
            <a:xfrm>
              <a:off x="4136675" y="2489413"/>
              <a:ext cx="26475" cy="26150"/>
            </a:xfrm>
            <a:custGeom>
              <a:avLst/>
              <a:gdLst/>
              <a:ahLst/>
              <a:cxnLst/>
              <a:rect l="l" t="t" r="r" b="b"/>
              <a:pathLst>
                <a:path w="1059" h="1046" extrusionOk="0">
                  <a:moveTo>
                    <a:pt x="523" y="0"/>
                  </a:moveTo>
                  <a:cubicBezTo>
                    <a:pt x="233" y="0"/>
                    <a:pt x="0" y="233"/>
                    <a:pt x="0" y="523"/>
                  </a:cubicBezTo>
                  <a:cubicBezTo>
                    <a:pt x="0" y="811"/>
                    <a:pt x="233" y="1045"/>
                    <a:pt x="523" y="1045"/>
                  </a:cubicBezTo>
                  <a:cubicBezTo>
                    <a:pt x="825" y="1045"/>
                    <a:pt x="1058" y="811"/>
                    <a:pt x="1058" y="523"/>
                  </a:cubicBezTo>
                  <a:cubicBezTo>
                    <a:pt x="1058" y="233"/>
                    <a:pt x="825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6" name="Google Shape;1976;p31"/>
            <p:cNvSpPr/>
            <p:nvPr/>
          </p:nvSpPr>
          <p:spPr>
            <a:xfrm>
              <a:off x="4097800" y="2489413"/>
              <a:ext cx="26150" cy="26150"/>
            </a:xfrm>
            <a:custGeom>
              <a:avLst/>
              <a:gdLst/>
              <a:ahLst/>
              <a:cxnLst/>
              <a:rect l="l" t="t" r="r" b="b"/>
              <a:pathLst>
                <a:path w="1046" h="1046" extrusionOk="0">
                  <a:moveTo>
                    <a:pt x="523" y="0"/>
                  </a:moveTo>
                  <a:cubicBezTo>
                    <a:pt x="235" y="0"/>
                    <a:pt x="1" y="233"/>
                    <a:pt x="1" y="523"/>
                  </a:cubicBezTo>
                  <a:cubicBezTo>
                    <a:pt x="1" y="811"/>
                    <a:pt x="235" y="1045"/>
                    <a:pt x="523" y="1045"/>
                  </a:cubicBezTo>
                  <a:cubicBezTo>
                    <a:pt x="813" y="1045"/>
                    <a:pt x="1046" y="811"/>
                    <a:pt x="1046" y="523"/>
                  </a:cubicBezTo>
                  <a:cubicBezTo>
                    <a:pt x="1046" y="233"/>
                    <a:pt x="813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7" name="Google Shape;1977;p31"/>
            <p:cNvSpPr/>
            <p:nvPr/>
          </p:nvSpPr>
          <p:spPr>
            <a:xfrm>
              <a:off x="4163125" y="2502463"/>
              <a:ext cx="12400" cy="25"/>
            </a:xfrm>
            <a:custGeom>
              <a:avLst/>
              <a:gdLst/>
              <a:ahLst/>
              <a:cxnLst/>
              <a:rect l="l" t="t" r="r" b="b"/>
              <a:pathLst>
                <a:path w="496" h="1" extrusionOk="0">
                  <a:moveTo>
                    <a:pt x="495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8" name="Google Shape;1978;p31"/>
            <p:cNvSpPr/>
            <p:nvPr/>
          </p:nvSpPr>
          <p:spPr>
            <a:xfrm>
              <a:off x="4123925" y="2502463"/>
              <a:ext cx="12775" cy="25"/>
            </a:xfrm>
            <a:custGeom>
              <a:avLst/>
              <a:gdLst/>
              <a:ahLst/>
              <a:cxnLst/>
              <a:rect l="l" t="t" r="r" b="b"/>
              <a:pathLst>
                <a:path w="511" h="1" extrusionOk="0">
                  <a:moveTo>
                    <a:pt x="51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9" name="Google Shape;1979;p31"/>
            <p:cNvSpPr/>
            <p:nvPr/>
          </p:nvSpPr>
          <p:spPr>
            <a:xfrm>
              <a:off x="4200600" y="2502463"/>
              <a:ext cx="12725" cy="25"/>
            </a:xfrm>
            <a:custGeom>
              <a:avLst/>
              <a:gdLst/>
              <a:ahLst/>
              <a:cxnLst/>
              <a:rect l="l" t="t" r="r" b="b"/>
              <a:pathLst>
                <a:path w="509" h="1" extrusionOk="0">
                  <a:moveTo>
                    <a:pt x="50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0" name="Google Shape;1980;p31"/>
            <p:cNvSpPr/>
            <p:nvPr/>
          </p:nvSpPr>
          <p:spPr>
            <a:xfrm>
              <a:off x="4530625" y="2452288"/>
              <a:ext cx="8275" cy="32325"/>
            </a:xfrm>
            <a:custGeom>
              <a:avLst/>
              <a:gdLst/>
              <a:ahLst/>
              <a:cxnLst/>
              <a:rect l="l" t="t" r="r" b="b"/>
              <a:pathLst>
                <a:path w="331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31" y="1293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1" name="Google Shape;1981;p31"/>
            <p:cNvSpPr/>
            <p:nvPr/>
          </p:nvSpPr>
          <p:spPr>
            <a:xfrm>
              <a:off x="454782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2" name="Google Shape;1982;p31"/>
            <p:cNvSpPr/>
            <p:nvPr/>
          </p:nvSpPr>
          <p:spPr>
            <a:xfrm>
              <a:off x="4565000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3" name="Google Shape;1983;p31"/>
            <p:cNvSpPr/>
            <p:nvPr/>
          </p:nvSpPr>
          <p:spPr>
            <a:xfrm>
              <a:off x="4582200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4" name="Google Shape;1984;p31"/>
            <p:cNvSpPr/>
            <p:nvPr/>
          </p:nvSpPr>
          <p:spPr>
            <a:xfrm>
              <a:off x="4599375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5" name="Google Shape;1985;p31"/>
            <p:cNvSpPr/>
            <p:nvPr/>
          </p:nvSpPr>
          <p:spPr>
            <a:xfrm>
              <a:off x="46165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6" name="Google Shape;1986;p31"/>
            <p:cNvSpPr/>
            <p:nvPr/>
          </p:nvSpPr>
          <p:spPr>
            <a:xfrm>
              <a:off x="46337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87" name="Google Shape;1987;p31"/>
          <p:cNvGrpSpPr/>
          <p:nvPr/>
        </p:nvGrpSpPr>
        <p:grpSpPr>
          <a:xfrm rot="5400000">
            <a:off x="-1197453" y="4255802"/>
            <a:ext cx="4081576" cy="893145"/>
            <a:chOff x="1858125" y="4081513"/>
            <a:chExt cx="1482700" cy="324450"/>
          </a:xfrm>
        </p:grpSpPr>
        <p:sp>
          <p:nvSpPr>
            <p:cNvPr id="1988" name="Google Shape;1988;p31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9" name="Google Shape;1989;p31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0" name="Google Shape;1990;p31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1" name="Google Shape;1991;p31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2" name="Google Shape;1992;p31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3" name="Google Shape;1993;p31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4" name="Google Shape;1994;p31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95" name="Google Shape;1995;p31"/>
          <p:cNvGrpSpPr/>
          <p:nvPr/>
        </p:nvGrpSpPr>
        <p:grpSpPr>
          <a:xfrm rot="10800000">
            <a:off x="11333317" y="1751267"/>
            <a:ext cx="221817" cy="965292"/>
            <a:chOff x="1270600" y="4032263"/>
            <a:chExt cx="82875" cy="360650"/>
          </a:xfrm>
        </p:grpSpPr>
        <p:sp>
          <p:nvSpPr>
            <p:cNvPr id="1996" name="Google Shape;1996;p31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7" name="Google Shape;1997;p31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8" name="Google Shape;1998;p31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9" name="Google Shape;1999;p31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00" name="Google Shape;2000;p31"/>
          <p:cNvGrpSpPr/>
          <p:nvPr/>
        </p:nvGrpSpPr>
        <p:grpSpPr>
          <a:xfrm rot="5400000" flipH="1">
            <a:off x="2780250" y="6141455"/>
            <a:ext cx="143589" cy="814428"/>
            <a:chOff x="5052300" y="-1560100"/>
            <a:chExt cx="53650" cy="304300"/>
          </a:xfrm>
        </p:grpSpPr>
        <p:sp>
          <p:nvSpPr>
            <p:cNvPr id="2001" name="Google Shape;2001;p31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2" name="Google Shape;2002;p31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3" name="Google Shape;2003;p31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4" name="Google Shape;2004;p31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5" name="Google Shape;2005;p31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6" name="Google Shape;2006;p31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7" name="Google Shape;2007;p31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8" name="Google Shape;2008;p31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9" name="Google Shape;2009;p31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10" name="Google Shape;2010;p31"/>
          <p:cNvGrpSpPr/>
          <p:nvPr/>
        </p:nvGrpSpPr>
        <p:grpSpPr>
          <a:xfrm rot="10800000" flipH="1">
            <a:off x="7100022" y="246615"/>
            <a:ext cx="1163271" cy="329392"/>
            <a:chOff x="1788000" y="2921988"/>
            <a:chExt cx="595775" cy="168700"/>
          </a:xfrm>
        </p:grpSpPr>
        <p:sp>
          <p:nvSpPr>
            <p:cNvPr id="2011" name="Google Shape;2011;p31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2" name="Google Shape;2012;p31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3" name="Google Shape;2013;p31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4" name="Google Shape;2014;p31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5" name="Google Shape;2015;p31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6" name="Google Shape;2016;p31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17" name="Google Shape;2017;p31"/>
          <p:cNvGrpSpPr/>
          <p:nvPr/>
        </p:nvGrpSpPr>
        <p:grpSpPr>
          <a:xfrm rot="-2700000">
            <a:off x="463835" y="6150213"/>
            <a:ext cx="61692" cy="646831"/>
            <a:chOff x="266100" y="1388638"/>
            <a:chExt cx="23050" cy="241675"/>
          </a:xfrm>
        </p:grpSpPr>
        <p:sp>
          <p:nvSpPr>
            <p:cNvPr id="2018" name="Google Shape;2018;p31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9" name="Google Shape;2019;p31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0" name="Google Shape;2020;p31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1" name="Google Shape;2021;p31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22" name="Google Shape;2022;p31"/>
          <p:cNvGrpSpPr/>
          <p:nvPr/>
        </p:nvGrpSpPr>
        <p:grpSpPr>
          <a:xfrm rot="10800000" flipH="1">
            <a:off x="-10" y="211393"/>
            <a:ext cx="3325227" cy="521764"/>
            <a:chOff x="1202525" y="4995863"/>
            <a:chExt cx="1242425" cy="194950"/>
          </a:xfrm>
        </p:grpSpPr>
        <p:sp>
          <p:nvSpPr>
            <p:cNvPr id="2023" name="Google Shape;2023;p31"/>
            <p:cNvSpPr/>
            <p:nvPr/>
          </p:nvSpPr>
          <p:spPr>
            <a:xfrm>
              <a:off x="21183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4" name="Google Shape;2024;p31"/>
            <p:cNvSpPr/>
            <p:nvPr/>
          </p:nvSpPr>
          <p:spPr>
            <a:xfrm>
              <a:off x="21991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6" y="234"/>
                  </a:moveTo>
                  <a:lnTo>
                    <a:pt x="2186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5" name="Google Shape;2025;p31"/>
            <p:cNvSpPr/>
            <p:nvPr/>
          </p:nvSpPr>
          <p:spPr>
            <a:xfrm>
              <a:off x="2279925" y="5074938"/>
              <a:ext cx="60875" cy="115875"/>
            </a:xfrm>
            <a:custGeom>
              <a:avLst/>
              <a:gdLst/>
              <a:ahLst/>
              <a:cxnLst/>
              <a:rect l="l" t="t" r="r" b="b"/>
              <a:pathLst>
                <a:path w="2435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35" y="4635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6" name="Google Shape;2026;p31"/>
            <p:cNvSpPr/>
            <p:nvPr/>
          </p:nvSpPr>
          <p:spPr>
            <a:xfrm>
              <a:off x="23610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73" y="234"/>
                  </a:moveTo>
                  <a:lnTo>
                    <a:pt x="2173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1" y="0"/>
                  </a:moveTo>
                  <a:lnTo>
                    <a:pt x="1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7" name="Google Shape;2027;p31"/>
            <p:cNvSpPr/>
            <p:nvPr/>
          </p:nvSpPr>
          <p:spPr>
            <a:xfrm>
              <a:off x="21757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0" y="0"/>
                  </a:moveTo>
                  <a:lnTo>
                    <a:pt x="0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8" name="Google Shape;2028;p31"/>
            <p:cNvSpPr/>
            <p:nvPr/>
          </p:nvSpPr>
          <p:spPr>
            <a:xfrm>
              <a:off x="2256900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9" name="Google Shape;2029;p31"/>
            <p:cNvSpPr/>
            <p:nvPr/>
          </p:nvSpPr>
          <p:spPr>
            <a:xfrm>
              <a:off x="2337675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0" name="Google Shape;2030;p31"/>
            <p:cNvSpPr/>
            <p:nvPr/>
          </p:nvSpPr>
          <p:spPr>
            <a:xfrm>
              <a:off x="24184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1" name="Google Shape;2031;p31"/>
            <p:cNvSpPr/>
            <p:nvPr/>
          </p:nvSpPr>
          <p:spPr>
            <a:xfrm>
              <a:off x="1202525" y="4995863"/>
              <a:ext cx="921350" cy="139950"/>
            </a:xfrm>
            <a:custGeom>
              <a:avLst/>
              <a:gdLst/>
              <a:ahLst/>
              <a:cxnLst/>
              <a:rect l="l" t="t" r="r" b="b"/>
              <a:pathLst>
                <a:path w="36854" h="5598" extrusionOk="0">
                  <a:moveTo>
                    <a:pt x="208" y="0"/>
                  </a:moveTo>
                  <a:lnTo>
                    <a:pt x="1" y="138"/>
                  </a:lnTo>
                  <a:lnTo>
                    <a:pt x="3741" y="5543"/>
                  </a:lnTo>
                  <a:lnTo>
                    <a:pt x="3768" y="5598"/>
                  </a:lnTo>
                  <a:lnTo>
                    <a:pt x="36853" y="5598"/>
                  </a:lnTo>
                  <a:lnTo>
                    <a:pt x="36853" y="5363"/>
                  </a:lnTo>
                  <a:lnTo>
                    <a:pt x="3906" y="5363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32" name="Google Shape;2032;p31"/>
          <p:cNvGrpSpPr/>
          <p:nvPr/>
        </p:nvGrpSpPr>
        <p:grpSpPr>
          <a:xfrm rot="5400000" flipH="1">
            <a:off x="9765003" y="65074"/>
            <a:ext cx="143589" cy="814428"/>
            <a:chOff x="5052300" y="-1560100"/>
            <a:chExt cx="53650" cy="304300"/>
          </a:xfrm>
        </p:grpSpPr>
        <p:sp>
          <p:nvSpPr>
            <p:cNvPr id="2033" name="Google Shape;2033;p31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4" name="Google Shape;2034;p31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5" name="Google Shape;2035;p31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6" name="Google Shape;2036;p31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7" name="Google Shape;2037;p31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8" name="Google Shape;2038;p31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9" name="Google Shape;2039;p31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0" name="Google Shape;2040;p31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1" name="Google Shape;2041;p31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2" name="Google Shape;2042;p31"/>
          <p:cNvGrpSpPr/>
          <p:nvPr/>
        </p:nvGrpSpPr>
        <p:grpSpPr>
          <a:xfrm rot="-5400000">
            <a:off x="5807866" y="-114733"/>
            <a:ext cx="221817" cy="965292"/>
            <a:chOff x="1270600" y="4032263"/>
            <a:chExt cx="82875" cy="360650"/>
          </a:xfrm>
        </p:grpSpPr>
        <p:sp>
          <p:nvSpPr>
            <p:cNvPr id="2043" name="Google Shape;2043;p31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4" name="Google Shape;2044;p31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5" name="Google Shape;2045;p31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6" name="Google Shape;2046;p31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7" name="Google Shape;2047;p31"/>
          <p:cNvGrpSpPr/>
          <p:nvPr/>
        </p:nvGrpSpPr>
        <p:grpSpPr>
          <a:xfrm rot="10800000">
            <a:off x="-994788" y="956868"/>
            <a:ext cx="1945747" cy="1540989"/>
            <a:chOff x="2615125" y="1853763"/>
            <a:chExt cx="1027900" cy="814075"/>
          </a:xfrm>
        </p:grpSpPr>
        <p:sp>
          <p:nvSpPr>
            <p:cNvPr id="2048" name="Google Shape;2048;p31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9" name="Google Shape;2049;p31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0" name="Google Shape;2050;p31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1" name="Google Shape;2051;p31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0491998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3" name="Google Shape;2053;p32"/>
          <p:cNvGrpSpPr/>
          <p:nvPr/>
        </p:nvGrpSpPr>
        <p:grpSpPr>
          <a:xfrm rot="-5400000">
            <a:off x="9342013" y="1706186"/>
            <a:ext cx="4081576" cy="893145"/>
            <a:chOff x="1858125" y="4081513"/>
            <a:chExt cx="1482700" cy="324450"/>
          </a:xfrm>
        </p:grpSpPr>
        <p:sp>
          <p:nvSpPr>
            <p:cNvPr id="2054" name="Google Shape;2054;p32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5" name="Google Shape;2055;p32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6" name="Google Shape;2056;p32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7" name="Google Shape;2057;p32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8" name="Google Shape;2058;p32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9" name="Google Shape;2059;p32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0" name="Google Shape;2060;p32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61" name="Google Shape;2061;p32"/>
          <p:cNvGrpSpPr/>
          <p:nvPr/>
        </p:nvGrpSpPr>
        <p:grpSpPr>
          <a:xfrm>
            <a:off x="513878" y="111961"/>
            <a:ext cx="4179972" cy="521739"/>
            <a:chOff x="584425" y="719288"/>
            <a:chExt cx="1551125" cy="193600"/>
          </a:xfrm>
        </p:grpSpPr>
        <p:sp>
          <p:nvSpPr>
            <p:cNvPr id="2062" name="Google Shape;2062;p32"/>
            <p:cNvSpPr/>
            <p:nvPr/>
          </p:nvSpPr>
          <p:spPr>
            <a:xfrm>
              <a:off x="13177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3" name="Google Shape;2063;p32"/>
            <p:cNvSpPr/>
            <p:nvPr/>
          </p:nvSpPr>
          <p:spPr>
            <a:xfrm>
              <a:off x="13428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4" name="Google Shape;2064;p32"/>
            <p:cNvSpPr/>
            <p:nvPr/>
          </p:nvSpPr>
          <p:spPr>
            <a:xfrm>
              <a:off x="13679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5" name="Google Shape;2065;p32"/>
            <p:cNvSpPr/>
            <p:nvPr/>
          </p:nvSpPr>
          <p:spPr>
            <a:xfrm>
              <a:off x="13929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6" name="Google Shape;2066;p32"/>
            <p:cNvSpPr/>
            <p:nvPr/>
          </p:nvSpPr>
          <p:spPr>
            <a:xfrm>
              <a:off x="1418100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7" name="Google Shape;2067;p32"/>
            <p:cNvSpPr/>
            <p:nvPr/>
          </p:nvSpPr>
          <p:spPr>
            <a:xfrm>
              <a:off x="14431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0" y="0"/>
                  </a:moveTo>
                  <a:lnTo>
                    <a:pt x="0" y="1884"/>
                  </a:lnTo>
                  <a:lnTo>
                    <a:pt x="495" y="188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8" name="Google Shape;2068;p32"/>
            <p:cNvSpPr/>
            <p:nvPr/>
          </p:nvSpPr>
          <p:spPr>
            <a:xfrm>
              <a:off x="1468275" y="842038"/>
              <a:ext cx="12400" cy="47100"/>
            </a:xfrm>
            <a:custGeom>
              <a:avLst/>
              <a:gdLst/>
              <a:ahLst/>
              <a:cxnLst/>
              <a:rect l="l" t="t" r="r" b="b"/>
              <a:pathLst>
                <a:path w="496" h="1884" extrusionOk="0">
                  <a:moveTo>
                    <a:pt x="1" y="0"/>
                  </a:moveTo>
                  <a:lnTo>
                    <a:pt x="1" y="1884"/>
                  </a:lnTo>
                  <a:lnTo>
                    <a:pt x="496" y="188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9" name="Google Shape;2069;p32"/>
            <p:cNvSpPr/>
            <p:nvPr/>
          </p:nvSpPr>
          <p:spPr>
            <a:xfrm>
              <a:off x="1253775" y="719288"/>
              <a:ext cx="261975" cy="193600"/>
            </a:xfrm>
            <a:custGeom>
              <a:avLst/>
              <a:gdLst/>
              <a:ahLst/>
              <a:cxnLst/>
              <a:rect l="l" t="t" r="r" b="b"/>
              <a:pathLst>
                <a:path w="10479" h="7744" extrusionOk="0">
                  <a:moveTo>
                    <a:pt x="10354" y="125"/>
                  </a:moveTo>
                  <a:lnTo>
                    <a:pt x="10354" y="7619"/>
                  </a:lnTo>
                  <a:lnTo>
                    <a:pt x="123" y="7619"/>
                  </a:lnTo>
                  <a:lnTo>
                    <a:pt x="123" y="125"/>
                  </a:lnTo>
                  <a:close/>
                  <a:moveTo>
                    <a:pt x="0" y="1"/>
                  </a:moveTo>
                  <a:lnTo>
                    <a:pt x="0" y="7743"/>
                  </a:lnTo>
                  <a:lnTo>
                    <a:pt x="10478" y="7743"/>
                  </a:lnTo>
                  <a:lnTo>
                    <a:pt x="10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0" name="Google Shape;2070;p32"/>
            <p:cNvSpPr/>
            <p:nvPr/>
          </p:nvSpPr>
          <p:spPr>
            <a:xfrm>
              <a:off x="892125" y="818663"/>
              <a:ext cx="365800" cy="3100"/>
            </a:xfrm>
            <a:custGeom>
              <a:avLst/>
              <a:gdLst/>
              <a:ahLst/>
              <a:cxnLst/>
              <a:rect l="l" t="t" r="r" b="b"/>
              <a:pathLst>
                <a:path w="14632" h="124" extrusionOk="0">
                  <a:moveTo>
                    <a:pt x="0" y="0"/>
                  </a:moveTo>
                  <a:lnTo>
                    <a:pt x="0" y="124"/>
                  </a:lnTo>
                  <a:lnTo>
                    <a:pt x="14631" y="124"/>
                  </a:lnTo>
                  <a:lnTo>
                    <a:pt x="146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1" name="Google Shape;2071;p32"/>
            <p:cNvSpPr/>
            <p:nvPr/>
          </p:nvSpPr>
          <p:spPr>
            <a:xfrm>
              <a:off x="881450" y="808688"/>
              <a:ext cx="22375" cy="22700"/>
            </a:xfrm>
            <a:custGeom>
              <a:avLst/>
              <a:gdLst/>
              <a:ahLst/>
              <a:cxnLst/>
              <a:rect l="l" t="t" r="r" b="b"/>
              <a:pathLst>
                <a:path w="895" h="908" extrusionOk="0">
                  <a:moveTo>
                    <a:pt x="455" y="0"/>
                  </a:moveTo>
                  <a:cubicBezTo>
                    <a:pt x="207" y="0"/>
                    <a:pt x="0" y="207"/>
                    <a:pt x="0" y="454"/>
                  </a:cubicBezTo>
                  <a:cubicBezTo>
                    <a:pt x="0" y="702"/>
                    <a:pt x="207" y="908"/>
                    <a:pt x="455" y="908"/>
                  </a:cubicBezTo>
                  <a:cubicBezTo>
                    <a:pt x="702" y="908"/>
                    <a:pt x="895" y="702"/>
                    <a:pt x="895" y="454"/>
                  </a:cubicBezTo>
                  <a:cubicBezTo>
                    <a:pt x="895" y="207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2" name="Google Shape;2072;p32"/>
            <p:cNvSpPr/>
            <p:nvPr/>
          </p:nvSpPr>
          <p:spPr>
            <a:xfrm>
              <a:off x="595100" y="754038"/>
              <a:ext cx="662825" cy="3100"/>
            </a:xfrm>
            <a:custGeom>
              <a:avLst/>
              <a:gdLst/>
              <a:ahLst/>
              <a:cxnLst/>
              <a:rect l="l" t="t" r="r" b="b"/>
              <a:pathLst>
                <a:path w="2651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6512" y="123"/>
                  </a:lnTo>
                  <a:lnTo>
                    <a:pt x="265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3" name="Google Shape;2073;p32"/>
            <p:cNvSpPr/>
            <p:nvPr/>
          </p:nvSpPr>
          <p:spPr>
            <a:xfrm>
              <a:off x="584425" y="744413"/>
              <a:ext cx="22700" cy="22350"/>
            </a:xfrm>
            <a:custGeom>
              <a:avLst/>
              <a:gdLst/>
              <a:ahLst/>
              <a:cxnLst/>
              <a:rect l="l" t="t" r="r" b="b"/>
              <a:pathLst>
                <a:path w="908" h="894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701"/>
                    <a:pt x="207" y="893"/>
                    <a:pt x="455" y="893"/>
                  </a:cubicBezTo>
                  <a:cubicBezTo>
                    <a:pt x="702" y="893"/>
                    <a:pt x="908" y="701"/>
                    <a:pt x="908" y="440"/>
                  </a:cubicBezTo>
                  <a:cubicBezTo>
                    <a:pt x="908" y="193"/>
                    <a:pt x="702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4" name="Google Shape;2074;p32"/>
            <p:cNvSpPr/>
            <p:nvPr/>
          </p:nvSpPr>
          <p:spPr>
            <a:xfrm>
              <a:off x="1514350" y="754038"/>
              <a:ext cx="610575" cy="3100"/>
            </a:xfrm>
            <a:custGeom>
              <a:avLst/>
              <a:gdLst/>
              <a:ahLst/>
              <a:cxnLst/>
              <a:rect l="l" t="t" r="r" b="b"/>
              <a:pathLst>
                <a:path w="24423" h="124" extrusionOk="0">
                  <a:moveTo>
                    <a:pt x="0" y="0"/>
                  </a:moveTo>
                  <a:lnTo>
                    <a:pt x="0" y="123"/>
                  </a:lnTo>
                  <a:lnTo>
                    <a:pt x="24422" y="123"/>
                  </a:lnTo>
                  <a:lnTo>
                    <a:pt x="244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5" name="Google Shape;2075;p32"/>
            <p:cNvSpPr/>
            <p:nvPr/>
          </p:nvSpPr>
          <p:spPr>
            <a:xfrm>
              <a:off x="2113200" y="744413"/>
              <a:ext cx="22350" cy="22350"/>
            </a:xfrm>
            <a:custGeom>
              <a:avLst/>
              <a:gdLst/>
              <a:ahLst/>
              <a:cxnLst/>
              <a:rect l="l" t="t" r="r" b="b"/>
              <a:pathLst>
                <a:path w="894" h="894" extrusionOk="0">
                  <a:moveTo>
                    <a:pt x="454" y="0"/>
                  </a:moveTo>
                  <a:cubicBezTo>
                    <a:pt x="206" y="0"/>
                    <a:pt x="1" y="193"/>
                    <a:pt x="1" y="440"/>
                  </a:cubicBezTo>
                  <a:cubicBezTo>
                    <a:pt x="1" y="701"/>
                    <a:pt x="206" y="893"/>
                    <a:pt x="454" y="893"/>
                  </a:cubicBezTo>
                  <a:cubicBezTo>
                    <a:pt x="701" y="893"/>
                    <a:pt x="894" y="701"/>
                    <a:pt x="894" y="440"/>
                  </a:cubicBezTo>
                  <a:cubicBezTo>
                    <a:pt x="894" y="193"/>
                    <a:pt x="701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76" name="Google Shape;2076;p32"/>
          <p:cNvGrpSpPr/>
          <p:nvPr/>
        </p:nvGrpSpPr>
        <p:grpSpPr>
          <a:xfrm>
            <a:off x="11685767" y="4545875"/>
            <a:ext cx="143589" cy="814428"/>
            <a:chOff x="5052300" y="-1560100"/>
            <a:chExt cx="53650" cy="304300"/>
          </a:xfrm>
        </p:grpSpPr>
        <p:sp>
          <p:nvSpPr>
            <p:cNvPr id="2077" name="Google Shape;2077;p32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8" name="Google Shape;2078;p32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9" name="Google Shape;2079;p32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0" name="Google Shape;2080;p32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1" name="Google Shape;2081;p32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2" name="Google Shape;2082;p32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3" name="Google Shape;2083;p32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4" name="Google Shape;2084;p32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5" name="Google Shape;2085;p32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86" name="Google Shape;2086;p32"/>
          <p:cNvGrpSpPr/>
          <p:nvPr/>
        </p:nvGrpSpPr>
        <p:grpSpPr>
          <a:xfrm>
            <a:off x="9669989" y="208133"/>
            <a:ext cx="1163271" cy="329392"/>
            <a:chOff x="1788000" y="2921988"/>
            <a:chExt cx="595775" cy="168700"/>
          </a:xfrm>
        </p:grpSpPr>
        <p:sp>
          <p:nvSpPr>
            <p:cNvPr id="2087" name="Google Shape;2087;p32"/>
            <p:cNvSpPr/>
            <p:nvPr/>
          </p:nvSpPr>
          <p:spPr>
            <a:xfrm>
              <a:off x="2300900" y="3007463"/>
              <a:ext cx="67050" cy="67075"/>
            </a:xfrm>
            <a:custGeom>
              <a:avLst/>
              <a:gdLst/>
              <a:ahLst/>
              <a:cxnLst/>
              <a:rect l="l" t="t" r="r" b="b"/>
              <a:pathLst>
                <a:path w="2682" h="2683" extrusionOk="0">
                  <a:moveTo>
                    <a:pt x="1348" y="0"/>
                  </a:moveTo>
                  <a:cubicBezTo>
                    <a:pt x="606" y="0"/>
                    <a:pt x="1" y="606"/>
                    <a:pt x="1" y="1348"/>
                  </a:cubicBezTo>
                  <a:cubicBezTo>
                    <a:pt x="1" y="2077"/>
                    <a:pt x="606" y="2682"/>
                    <a:pt x="1348" y="2682"/>
                  </a:cubicBezTo>
                  <a:cubicBezTo>
                    <a:pt x="2077" y="2682"/>
                    <a:pt x="2682" y="2077"/>
                    <a:pt x="2682" y="1348"/>
                  </a:cubicBezTo>
                  <a:cubicBezTo>
                    <a:pt x="2682" y="606"/>
                    <a:pt x="2077" y="0"/>
                    <a:pt x="13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8" name="Google Shape;2088;p32"/>
            <p:cNvSpPr/>
            <p:nvPr/>
          </p:nvSpPr>
          <p:spPr>
            <a:xfrm>
              <a:off x="2327725" y="3034288"/>
              <a:ext cx="13425" cy="13775"/>
            </a:xfrm>
            <a:custGeom>
              <a:avLst/>
              <a:gdLst/>
              <a:ahLst/>
              <a:cxnLst/>
              <a:rect l="l" t="t" r="r" b="b"/>
              <a:pathLst>
                <a:path w="537" h="551" extrusionOk="0">
                  <a:moveTo>
                    <a:pt x="275" y="0"/>
                  </a:moveTo>
                  <a:cubicBezTo>
                    <a:pt x="124" y="0"/>
                    <a:pt x="0" y="124"/>
                    <a:pt x="0" y="275"/>
                  </a:cubicBezTo>
                  <a:cubicBezTo>
                    <a:pt x="0" y="427"/>
                    <a:pt x="124" y="550"/>
                    <a:pt x="275" y="550"/>
                  </a:cubicBezTo>
                  <a:cubicBezTo>
                    <a:pt x="426" y="550"/>
                    <a:pt x="536" y="427"/>
                    <a:pt x="536" y="275"/>
                  </a:cubicBezTo>
                  <a:cubicBezTo>
                    <a:pt x="536" y="124"/>
                    <a:pt x="426" y="0"/>
                    <a:pt x="2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9" name="Google Shape;2089;p32"/>
            <p:cNvSpPr/>
            <p:nvPr/>
          </p:nvSpPr>
          <p:spPr>
            <a:xfrm>
              <a:off x="2324600" y="3031188"/>
              <a:ext cx="19650" cy="19625"/>
            </a:xfrm>
            <a:custGeom>
              <a:avLst/>
              <a:gdLst/>
              <a:ahLst/>
              <a:cxnLst/>
              <a:rect l="l" t="t" r="r" b="b"/>
              <a:pathLst>
                <a:path w="786" h="785" extrusionOk="0">
                  <a:moveTo>
                    <a:pt x="400" y="234"/>
                  </a:moveTo>
                  <a:cubicBezTo>
                    <a:pt x="483" y="234"/>
                    <a:pt x="551" y="303"/>
                    <a:pt x="551" y="399"/>
                  </a:cubicBezTo>
                  <a:cubicBezTo>
                    <a:pt x="551" y="482"/>
                    <a:pt x="483" y="551"/>
                    <a:pt x="400" y="551"/>
                  </a:cubicBezTo>
                  <a:cubicBezTo>
                    <a:pt x="304" y="551"/>
                    <a:pt x="235" y="482"/>
                    <a:pt x="235" y="399"/>
                  </a:cubicBezTo>
                  <a:cubicBezTo>
                    <a:pt x="235" y="303"/>
                    <a:pt x="304" y="234"/>
                    <a:pt x="400" y="234"/>
                  </a:cubicBezTo>
                  <a:close/>
                  <a:moveTo>
                    <a:pt x="400" y="1"/>
                  </a:moveTo>
                  <a:cubicBezTo>
                    <a:pt x="180" y="1"/>
                    <a:pt x="1" y="179"/>
                    <a:pt x="1" y="399"/>
                  </a:cubicBezTo>
                  <a:cubicBezTo>
                    <a:pt x="1" y="606"/>
                    <a:pt x="180" y="784"/>
                    <a:pt x="400" y="784"/>
                  </a:cubicBezTo>
                  <a:cubicBezTo>
                    <a:pt x="606" y="784"/>
                    <a:pt x="785" y="606"/>
                    <a:pt x="785" y="399"/>
                  </a:cubicBezTo>
                  <a:cubicBezTo>
                    <a:pt x="785" y="179"/>
                    <a:pt x="606" y="1"/>
                    <a:pt x="4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0" name="Google Shape;2090;p32"/>
            <p:cNvSpPr/>
            <p:nvPr/>
          </p:nvSpPr>
          <p:spPr>
            <a:xfrm>
              <a:off x="2285100" y="2991638"/>
              <a:ext cx="98675" cy="99050"/>
            </a:xfrm>
            <a:custGeom>
              <a:avLst/>
              <a:gdLst/>
              <a:ahLst/>
              <a:cxnLst/>
              <a:rect l="l" t="t" r="r" b="b"/>
              <a:pathLst>
                <a:path w="3947" h="3962" extrusionOk="0">
                  <a:moveTo>
                    <a:pt x="1980" y="235"/>
                  </a:moveTo>
                  <a:cubicBezTo>
                    <a:pt x="2929" y="235"/>
                    <a:pt x="3713" y="1019"/>
                    <a:pt x="3713" y="1981"/>
                  </a:cubicBezTo>
                  <a:cubicBezTo>
                    <a:pt x="3713" y="2930"/>
                    <a:pt x="2929" y="3714"/>
                    <a:pt x="1980" y="3714"/>
                  </a:cubicBezTo>
                  <a:cubicBezTo>
                    <a:pt x="1018" y="3714"/>
                    <a:pt x="233" y="2930"/>
                    <a:pt x="233" y="1981"/>
                  </a:cubicBezTo>
                  <a:cubicBezTo>
                    <a:pt x="233" y="1019"/>
                    <a:pt x="1018" y="235"/>
                    <a:pt x="1980" y="235"/>
                  </a:cubicBezTo>
                  <a:close/>
                  <a:moveTo>
                    <a:pt x="1980" y="1"/>
                  </a:moveTo>
                  <a:cubicBezTo>
                    <a:pt x="880" y="1"/>
                    <a:pt x="0" y="881"/>
                    <a:pt x="0" y="1981"/>
                  </a:cubicBezTo>
                  <a:cubicBezTo>
                    <a:pt x="0" y="3068"/>
                    <a:pt x="880" y="3961"/>
                    <a:pt x="1980" y="3961"/>
                  </a:cubicBezTo>
                  <a:cubicBezTo>
                    <a:pt x="3066" y="3961"/>
                    <a:pt x="3946" y="3068"/>
                    <a:pt x="3946" y="1981"/>
                  </a:cubicBezTo>
                  <a:cubicBezTo>
                    <a:pt x="3946" y="881"/>
                    <a:pt x="3066" y="1"/>
                    <a:pt x="19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1" name="Google Shape;2091;p32"/>
            <p:cNvSpPr/>
            <p:nvPr/>
          </p:nvSpPr>
          <p:spPr>
            <a:xfrm>
              <a:off x="1810000" y="2941463"/>
              <a:ext cx="524625" cy="102475"/>
            </a:xfrm>
            <a:custGeom>
              <a:avLst/>
              <a:gdLst/>
              <a:ahLst/>
              <a:cxnLst/>
              <a:rect l="l" t="t" r="r" b="b"/>
              <a:pathLst>
                <a:path w="20985" h="4099" extrusionOk="0">
                  <a:moveTo>
                    <a:pt x="179" y="0"/>
                  </a:moveTo>
                  <a:lnTo>
                    <a:pt x="0" y="165"/>
                  </a:lnTo>
                  <a:lnTo>
                    <a:pt x="3658" y="4098"/>
                  </a:lnTo>
                  <a:lnTo>
                    <a:pt x="20984" y="4098"/>
                  </a:lnTo>
                  <a:lnTo>
                    <a:pt x="20984" y="3865"/>
                  </a:lnTo>
                  <a:lnTo>
                    <a:pt x="3754" y="3865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2" name="Google Shape;2092;p32"/>
            <p:cNvSpPr/>
            <p:nvPr/>
          </p:nvSpPr>
          <p:spPr>
            <a:xfrm>
              <a:off x="1788000" y="2921988"/>
              <a:ext cx="49850" cy="45000"/>
            </a:xfrm>
            <a:custGeom>
              <a:avLst/>
              <a:gdLst/>
              <a:ahLst/>
              <a:cxnLst/>
              <a:rect l="l" t="t" r="r" b="b"/>
              <a:pathLst>
                <a:path w="1994" h="1800" extrusionOk="0">
                  <a:moveTo>
                    <a:pt x="995" y="0"/>
                  </a:moveTo>
                  <a:cubicBezTo>
                    <a:pt x="775" y="0"/>
                    <a:pt x="555" y="80"/>
                    <a:pt x="385" y="244"/>
                  </a:cubicBezTo>
                  <a:cubicBezTo>
                    <a:pt x="13" y="574"/>
                    <a:pt x="0" y="1151"/>
                    <a:pt x="330" y="1509"/>
                  </a:cubicBezTo>
                  <a:cubicBezTo>
                    <a:pt x="510" y="1703"/>
                    <a:pt x="755" y="1800"/>
                    <a:pt x="998" y="1800"/>
                  </a:cubicBezTo>
                  <a:cubicBezTo>
                    <a:pt x="1219" y="1800"/>
                    <a:pt x="1439" y="1720"/>
                    <a:pt x="1609" y="1564"/>
                  </a:cubicBezTo>
                  <a:cubicBezTo>
                    <a:pt x="1980" y="1219"/>
                    <a:pt x="1994" y="656"/>
                    <a:pt x="1650" y="284"/>
                  </a:cubicBezTo>
                  <a:cubicBezTo>
                    <a:pt x="1477" y="97"/>
                    <a:pt x="1236" y="0"/>
                    <a:pt x="9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93" name="Google Shape;2093;p32"/>
          <p:cNvGrpSpPr/>
          <p:nvPr/>
        </p:nvGrpSpPr>
        <p:grpSpPr>
          <a:xfrm rot="10800000" flipH="1">
            <a:off x="1357917" y="6471962"/>
            <a:ext cx="2494292" cy="391356"/>
            <a:chOff x="1202525" y="4995863"/>
            <a:chExt cx="1242425" cy="194950"/>
          </a:xfrm>
        </p:grpSpPr>
        <p:sp>
          <p:nvSpPr>
            <p:cNvPr id="2094" name="Google Shape;2094;p32"/>
            <p:cNvSpPr/>
            <p:nvPr/>
          </p:nvSpPr>
          <p:spPr>
            <a:xfrm>
              <a:off x="21183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5" name="Google Shape;2095;p32"/>
            <p:cNvSpPr/>
            <p:nvPr/>
          </p:nvSpPr>
          <p:spPr>
            <a:xfrm>
              <a:off x="21991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86" y="234"/>
                  </a:moveTo>
                  <a:lnTo>
                    <a:pt x="2186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6" name="Google Shape;2096;p32"/>
            <p:cNvSpPr/>
            <p:nvPr/>
          </p:nvSpPr>
          <p:spPr>
            <a:xfrm>
              <a:off x="2279925" y="5074938"/>
              <a:ext cx="60875" cy="115875"/>
            </a:xfrm>
            <a:custGeom>
              <a:avLst/>
              <a:gdLst/>
              <a:ahLst/>
              <a:cxnLst/>
              <a:rect l="l" t="t" r="r" b="b"/>
              <a:pathLst>
                <a:path w="2435" h="4635" extrusionOk="0">
                  <a:moveTo>
                    <a:pt x="2187" y="234"/>
                  </a:moveTo>
                  <a:lnTo>
                    <a:pt x="2187" y="4400"/>
                  </a:lnTo>
                  <a:lnTo>
                    <a:pt x="248" y="4400"/>
                  </a:lnTo>
                  <a:lnTo>
                    <a:pt x="248" y="234"/>
                  </a:lnTo>
                  <a:close/>
                  <a:moveTo>
                    <a:pt x="0" y="0"/>
                  </a:moveTo>
                  <a:lnTo>
                    <a:pt x="0" y="4635"/>
                  </a:lnTo>
                  <a:lnTo>
                    <a:pt x="2435" y="4635"/>
                  </a:lnTo>
                  <a:lnTo>
                    <a:pt x="24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7" name="Google Shape;2097;p32"/>
            <p:cNvSpPr/>
            <p:nvPr/>
          </p:nvSpPr>
          <p:spPr>
            <a:xfrm>
              <a:off x="2361050" y="5074938"/>
              <a:ext cx="60525" cy="115875"/>
            </a:xfrm>
            <a:custGeom>
              <a:avLst/>
              <a:gdLst/>
              <a:ahLst/>
              <a:cxnLst/>
              <a:rect l="l" t="t" r="r" b="b"/>
              <a:pathLst>
                <a:path w="2421" h="4635" extrusionOk="0">
                  <a:moveTo>
                    <a:pt x="2173" y="234"/>
                  </a:moveTo>
                  <a:lnTo>
                    <a:pt x="2173" y="4400"/>
                  </a:lnTo>
                  <a:lnTo>
                    <a:pt x="235" y="4400"/>
                  </a:lnTo>
                  <a:lnTo>
                    <a:pt x="235" y="234"/>
                  </a:lnTo>
                  <a:close/>
                  <a:moveTo>
                    <a:pt x="1" y="0"/>
                  </a:moveTo>
                  <a:lnTo>
                    <a:pt x="1" y="4635"/>
                  </a:lnTo>
                  <a:lnTo>
                    <a:pt x="2421" y="4635"/>
                  </a:lnTo>
                  <a:lnTo>
                    <a:pt x="242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8" name="Google Shape;2098;p32"/>
            <p:cNvSpPr/>
            <p:nvPr/>
          </p:nvSpPr>
          <p:spPr>
            <a:xfrm>
              <a:off x="21757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0" y="0"/>
                  </a:moveTo>
                  <a:lnTo>
                    <a:pt x="0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9" name="Google Shape;2099;p32"/>
            <p:cNvSpPr/>
            <p:nvPr/>
          </p:nvSpPr>
          <p:spPr>
            <a:xfrm>
              <a:off x="2256900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0" name="Google Shape;2100;p32"/>
            <p:cNvSpPr/>
            <p:nvPr/>
          </p:nvSpPr>
          <p:spPr>
            <a:xfrm>
              <a:off x="2337675" y="5129938"/>
              <a:ext cx="26150" cy="5875"/>
            </a:xfrm>
            <a:custGeom>
              <a:avLst/>
              <a:gdLst/>
              <a:ahLst/>
              <a:cxnLst/>
              <a:rect l="l" t="t" r="r" b="b"/>
              <a:pathLst>
                <a:path w="1046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46" y="235"/>
                  </a:lnTo>
                  <a:lnTo>
                    <a:pt x="10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1" name="Google Shape;2101;p32"/>
            <p:cNvSpPr/>
            <p:nvPr/>
          </p:nvSpPr>
          <p:spPr>
            <a:xfrm>
              <a:off x="2418475" y="5129938"/>
              <a:ext cx="26475" cy="5875"/>
            </a:xfrm>
            <a:custGeom>
              <a:avLst/>
              <a:gdLst/>
              <a:ahLst/>
              <a:cxnLst/>
              <a:rect l="l" t="t" r="r" b="b"/>
              <a:pathLst>
                <a:path w="1059" h="235" extrusionOk="0">
                  <a:moveTo>
                    <a:pt x="1" y="0"/>
                  </a:moveTo>
                  <a:lnTo>
                    <a:pt x="1" y="235"/>
                  </a:lnTo>
                  <a:lnTo>
                    <a:pt x="1059" y="235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2" name="Google Shape;2102;p32"/>
            <p:cNvSpPr/>
            <p:nvPr/>
          </p:nvSpPr>
          <p:spPr>
            <a:xfrm>
              <a:off x="1202525" y="4995863"/>
              <a:ext cx="921350" cy="139950"/>
            </a:xfrm>
            <a:custGeom>
              <a:avLst/>
              <a:gdLst/>
              <a:ahLst/>
              <a:cxnLst/>
              <a:rect l="l" t="t" r="r" b="b"/>
              <a:pathLst>
                <a:path w="36854" h="5598" extrusionOk="0">
                  <a:moveTo>
                    <a:pt x="208" y="0"/>
                  </a:moveTo>
                  <a:lnTo>
                    <a:pt x="1" y="138"/>
                  </a:lnTo>
                  <a:lnTo>
                    <a:pt x="3741" y="5543"/>
                  </a:lnTo>
                  <a:lnTo>
                    <a:pt x="3768" y="5598"/>
                  </a:lnTo>
                  <a:lnTo>
                    <a:pt x="36853" y="5598"/>
                  </a:lnTo>
                  <a:lnTo>
                    <a:pt x="36853" y="5363"/>
                  </a:lnTo>
                  <a:lnTo>
                    <a:pt x="3906" y="5363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03" name="Google Shape;2103;p32"/>
          <p:cNvGrpSpPr/>
          <p:nvPr/>
        </p:nvGrpSpPr>
        <p:grpSpPr>
          <a:xfrm rot="5400000" flipH="1">
            <a:off x="-531410" y="5097131"/>
            <a:ext cx="1896681" cy="1502131"/>
            <a:chOff x="2615125" y="1853763"/>
            <a:chExt cx="1027900" cy="814075"/>
          </a:xfrm>
        </p:grpSpPr>
        <p:sp>
          <p:nvSpPr>
            <p:cNvPr id="2104" name="Google Shape;2104;p32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5" name="Google Shape;2105;p32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6" name="Google Shape;2106;p32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7" name="Google Shape;2107;p32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08" name="Google Shape;2108;p32"/>
          <p:cNvGrpSpPr/>
          <p:nvPr/>
        </p:nvGrpSpPr>
        <p:grpSpPr>
          <a:xfrm rot="10800000" flipH="1">
            <a:off x="-2095591" y="124948"/>
            <a:ext cx="5025107" cy="5025107"/>
            <a:chOff x="3900825" y="1765738"/>
            <a:chExt cx="2039300" cy="2039300"/>
          </a:xfrm>
        </p:grpSpPr>
        <p:sp>
          <p:nvSpPr>
            <p:cNvPr id="2109" name="Google Shape;2109;p32"/>
            <p:cNvSpPr/>
            <p:nvPr/>
          </p:nvSpPr>
          <p:spPr>
            <a:xfrm>
              <a:off x="3900825" y="1765738"/>
              <a:ext cx="2039300" cy="2039300"/>
            </a:xfrm>
            <a:custGeom>
              <a:avLst/>
              <a:gdLst/>
              <a:ahLst/>
              <a:cxnLst/>
              <a:rect l="l" t="t" r="r" b="b"/>
              <a:pathLst>
                <a:path w="81572" h="81572" extrusionOk="0">
                  <a:moveTo>
                    <a:pt x="40786" y="1"/>
                  </a:moveTo>
                  <a:cubicBezTo>
                    <a:pt x="18262" y="1"/>
                    <a:pt x="0" y="18262"/>
                    <a:pt x="0" y="40786"/>
                  </a:cubicBezTo>
                  <a:cubicBezTo>
                    <a:pt x="0" y="63310"/>
                    <a:pt x="18262" y="81572"/>
                    <a:pt x="40786" y="81572"/>
                  </a:cubicBezTo>
                  <a:cubicBezTo>
                    <a:pt x="63310" y="81572"/>
                    <a:pt x="81571" y="63310"/>
                    <a:pt x="81571" y="40786"/>
                  </a:cubicBezTo>
                  <a:cubicBezTo>
                    <a:pt x="81571" y="18262"/>
                    <a:pt x="63310" y="1"/>
                    <a:pt x="40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0" name="Google Shape;2110;p32"/>
            <p:cNvSpPr/>
            <p:nvPr/>
          </p:nvSpPr>
          <p:spPr>
            <a:xfrm>
              <a:off x="4430575" y="2295163"/>
              <a:ext cx="980450" cy="980150"/>
            </a:xfrm>
            <a:custGeom>
              <a:avLst/>
              <a:gdLst/>
              <a:ahLst/>
              <a:cxnLst/>
              <a:rect l="l" t="t" r="r" b="b"/>
              <a:pathLst>
                <a:path w="39218" h="39206" extrusionOk="0">
                  <a:moveTo>
                    <a:pt x="19609" y="0"/>
                  </a:moveTo>
                  <a:cubicBezTo>
                    <a:pt x="8773" y="0"/>
                    <a:pt x="0" y="8774"/>
                    <a:pt x="0" y="19596"/>
                  </a:cubicBezTo>
                  <a:cubicBezTo>
                    <a:pt x="0" y="30432"/>
                    <a:pt x="8773" y="39205"/>
                    <a:pt x="19609" y="39205"/>
                  </a:cubicBezTo>
                  <a:cubicBezTo>
                    <a:pt x="30432" y="39205"/>
                    <a:pt x="39218" y="30432"/>
                    <a:pt x="39218" y="19596"/>
                  </a:cubicBezTo>
                  <a:cubicBezTo>
                    <a:pt x="39218" y="8774"/>
                    <a:pt x="30432" y="0"/>
                    <a:pt x="19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1" name="Google Shape;2111;p32"/>
            <p:cNvSpPr/>
            <p:nvPr/>
          </p:nvSpPr>
          <p:spPr>
            <a:xfrm>
              <a:off x="4234625" y="2100263"/>
              <a:ext cx="1371000" cy="1371000"/>
            </a:xfrm>
            <a:custGeom>
              <a:avLst/>
              <a:gdLst/>
              <a:ahLst/>
              <a:cxnLst/>
              <a:rect l="l" t="t" r="r" b="b"/>
              <a:pathLst>
                <a:path w="54840" h="54840" extrusionOk="0">
                  <a:moveTo>
                    <a:pt x="27117" y="0"/>
                  </a:moveTo>
                  <a:lnTo>
                    <a:pt x="27269" y="15634"/>
                  </a:lnTo>
                  <a:lnTo>
                    <a:pt x="27365" y="15634"/>
                  </a:lnTo>
                  <a:lnTo>
                    <a:pt x="27282" y="0"/>
                  </a:lnTo>
                  <a:close/>
                  <a:moveTo>
                    <a:pt x="28231" y="13"/>
                  </a:moveTo>
                  <a:lnTo>
                    <a:pt x="27791" y="15634"/>
                  </a:lnTo>
                  <a:lnTo>
                    <a:pt x="27860" y="15634"/>
                  </a:lnTo>
                  <a:lnTo>
                    <a:pt x="28424" y="28"/>
                  </a:lnTo>
                  <a:lnTo>
                    <a:pt x="28231" y="13"/>
                  </a:lnTo>
                  <a:close/>
                  <a:moveTo>
                    <a:pt x="26154" y="28"/>
                  </a:moveTo>
                  <a:lnTo>
                    <a:pt x="25976" y="41"/>
                  </a:lnTo>
                  <a:lnTo>
                    <a:pt x="26787" y="15649"/>
                  </a:lnTo>
                  <a:lnTo>
                    <a:pt x="26870" y="15649"/>
                  </a:lnTo>
                  <a:lnTo>
                    <a:pt x="26154" y="28"/>
                  </a:lnTo>
                  <a:close/>
                  <a:moveTo>
                    <a:pt x="29372" y="68"/>
                  </a:moveTo>
                  <a:lnTo>
                    <a:pt x="28272" y="15662"/>
                  </a:lnTo>
                  <a:lnTo>
                    <a:pt x="28355" y="15662"/>
                  </a:lnTo>
                  <a:lnTo>
                    <a:pt x="29565" y="83"/>
                  </a:lnTo>
                  <a:lnTo>
                    <a:pt x="29372" y="68"/>
                  </a:lnTo>
                  <a:close/>
                  <a:moveTo>
                    <a:pt x="25014" y="110"/>
                  </a:moveTo>
                  <a:lnTo>
                    <a:pt x="24834" y="123"/>
                  </a:lnTo>
                  <a:lnTo>
                    <a:pt x="26292" y="15689"/>
                  </a:lnTo>
                  <a:lnTo>
                    <a:pt x="26389" y="15676"/>
                  </a:lnTo>
                  <a:lnTo>
                    <a:pt x="25014" y="110"/>
                  </a:lnTo>
                  <a:close/>
                  <a:moveTo>
                    <a:pt x="30500" y="178"/>
                  </a:moveTo>
                  <a:lnTo>
                    <a:pt x="28767" y="15704"/>
                  </a:lnTo>
                  <a:lnTo>
                    <a:pt x="28836" y="15717"/>
                  </a:lnTo>
                  <a:lnTo>
                    <a:pt x="30692" y="193"/>
                  </a:lnTo>
                  <a:lnTo>
                    <a:pt x="30500" y="178"/>
                  </a:lnTo>
                  <a:close/>
                  <a:moveTo>
                    <a:pt x="23899" y="233"/>
                  </a:moveTo>
                  <a:lnTo>
                    <a:pt x="23707" y="261"/>
                  </a:lnTo>
                  <a:lnTo>
                    <a:pt x="25797" y="15744"/>
                  </a:lnTo>
                  <a:lnTo>
                    <a:pt x="25879" y="15731"/>
                  </a:lnTo>
                  <a:lnTo>
                    <a:pt x="23899" y="233"/>
                  </a:lnTo>
                  <a:close/>
                  <a:moveTo>
                    <a:pt x="31642" y="330"/>
                  </a:moveTo>
                  <a:lnTo>
                    <a:pt x="29249" y="15772"/>
                  </a:lnTo>
                  <a:lnTo>
                    <a:pt x="29331" y="15786"/>
                  </a:lnTo>
                  <a:lnTo>
                    <a:pt x="31834" y="358"/>
                  </a:lnTo>
                  <a:lnTo>
                    <a:pt x="31642" y="330"/>
                  </a:lnTo>
                  <a:close/>
                  <a:moveTo>
                    <a:pt x="22772" y="398"/>
                  </a:moveTo>
                  <a:lnTo>
                    <a:pt x="22566" y="426"/>
                  </a:lnTo>
                  <a:lnTo>
                    <a:pt x="25329" y="15814"/>
                  </a:lnTo>
                  <a:lnTo>
                    <a:pt x="25399" y="15799"/>
                  </a:lnTo>
                  <a:lnTo>
                    <a:pt x="22772" y="398"/>
                  </a:lnTo>
                  <a:close/>
                  <a:moveTo>
                    <a:pt x="32755" y="523"/>
                  </a:moveTo>
                  <a:lnTo>
                    <a:pt x="29730" y="15854"/>
                  </a:lnTo>
                  <a:lnTo>
                    <a:pt x="29785" y="15869"/>
                  </a:lnTo>
                  <a:lnTo>
                    <a:pt x="32975" y="563"/>
                  </a:lnTo>
                  <a:cubicBezTo>
                    <a:pt x="32907" y="550"/>
                    <a:pt x="32837" y="536"/>
                    <a:pt x="32755" y="523"/>
                  </a:cubicBezTo>
                  <a:close/>
                  <a:moveTo>
                    <a:pt x="21658" y="618"/>
                  </a:moveTo>
                  <a:lnTo>
                    <a:pt x="21452" y="660"/>
                  </a:lnTo>
                  <a:lnTo>
                    <a:pt x="24849" y="15909"/>
                  </a:lnTo>
                  <a:lnTo>
                    <a:pt x="24917" y="15896"/>
                  </a:lnTo>
                  <a:lnTo>
                    <a:pt x="21658" y="618"/>
                  </a:lnTo>
                  <a:close/>
                  <a:moveTo>
                    <a:pt x="33883" y="770"/>
                  </a:moveTo>
                  <a:lnTo>
                    <a:pt x="30212" y="15964"/>
                  </a:lnTo>
                  <a:lnTo>
                    <a:pt x="30280" y="15979"/>
                  </a:lnTo>
                  <a:lnTo>
                    <a:pt x="34075" y="811"/>
                  </a:lnTo>
                  <a:lnTo>
                    <a:pt x="33883" y="770"/>
                  </a:lnTo>
                  <a:close/>
                  <a:moveTo>
                    <a:pt x="20531" y="880"/>
                  </a:moveTo>
                  <a:lnTo>
                    <a:pt x="20338" y="935"/>
                  </a:lnTo>
                  <a:lnTo>
                    <a:pt x="24381" y="16019"/>
                  </a:lnTo>
                  <a:lnTo>
                    <a:pt x="24436" y="16006"/>
                  </a:lnTo>
                  <a:lnTo>
                    <a:pt x="20531" y="880"/>
                  </a:lnTo>
                  <a:close/>
                  <a:moveTo>
                    <a:pt x="34997" y="1058"/>
                  </a:moveTo>
                  <a:lnTo>
                    <a:pt x="30665" y="16089"/>
                  </a:lnTo>
                  <a:lnTo>
                    <a:pt x="30762" y="16116"/>
                  </a:lnTo>
                  <a:lnTo>
                    <a:pt x="35162" y="1113"/>
                  </a:lnTo>
                  <a:lnTo>
                    <a:pt x="34997" y="1058"/>
                  </a:lnTo>
                  <a:close/>
                  <a:moveTo>
                    <a:pt x="19416" y="1196"/>
                  </a:moveTo>
                  <a:lnTo>
                    <a:pt x="19251" y="1238"/>
                  </a:lnTo>
                  <a:lnTo>
                    <a:pt x="23899" y="16171"/>
                  </a:lnTo>
                  <a:lnTo>
                    <a:pt x="23982" y="16144"/>
                  </a:lnTo>
                  <a:lnTo>
                    <a:pt x="19416" y="1196"/>
                  </a:lnTo>
                  <a:close/>
                  <a:moveTo>
                    <a:pt x="36069" y="1403"/>
                  </a:moveTo>
                  <a:lnTo>
                    <a:pt x="31147" y="16226"/>
                  </a:lnTo>
                  <a:lnTo>
                    <a:pt x="31229" y="16254"/>
                  </a:lnTo>
                  <a:lnTo>
                    <a:pt x="36248" y="1458"/>
                  </a:lnTo>
                  <a:lnTo>
                    <a:pt x="36069" y="1403"/>
                  </a:lnTo>
                  <a:close/>
                  <a:moveTo>
                    <a:pt x="18358" y="1540"/>
                  </a:moveTo>
                  <a:lnTo>
                    <a:pt x="18151" y="1608"/>
                  </a:lnTo>
                  <a:lnTo>
                    <a:pt x="23446" y="16322"/>
                  </a:lnTo>
                  <a:lnTo>
                    <a:pt x="23501" y="16295"/>
                  </a:lnTo>
                  <a:lnTo>
                    <a:pt x="18358" y="1540"/>
                  </a:lnTo>
                  <a:close/>
                  <a:moveTo>
                    <a:pt x="37155" y="1788"/>
                  </a:moveTo>
                  <a:lnTo>
                    <a:pt x="31614" y="16391"/>
                  </a:lnTo>
                  <a:lnTo>
                    <a:pt x="31669" y="16419"/>
                  </a:lnTo>
                  <a:lnTo>
                    <a:pt x="37348" y="1856"/>
                  </a:lnTo>
                  <a:lnTo>
                    <a:pt x="37155" y="1788"/>
                  </a:lnTo>
                  <a:close/>
                  <a:moveTo>
                    <a:pt x="17286" y="1938"/>
                  </a:moveTo>
                  <a:lnTo>
                    <a:pt x="17093" y="2021"/>
                  </a:lnTo>
                  <a:lnTo>
                    <a:pt x="22992" y="16487"/>
                  </a:lnTo>
                  <a:lnTo>
                    <a:pt x="23047" y="16460"/>
                  </a:lnTo>
                  <a:lnTo>
                    <a:pt x="17286" y="1938"/>
                  </a:lnTo>
                  <a:close/>
                  <a:moveTo>
                    <a:pt x="38215" y="2213"/>
                  </a:moveTo>
                  <a:lnTo>
                    <a:pt x="32067" y="16584"/>
                  </a:lnTo>
                  <a:lnTo>
                    <a:pt x="32122" y="16611"/>
                  </a:lnTo>
                  <a:lnTo>
                    <a:pt x="38407" y="2296"/>
                  </a:lnTo>
                  <a:lnTo>
                    <a:pt x="38215" y="2213"/>
                  </a:lnTo>
                  <a:close/>
                  <a:moveTo>
                    <a:pt x="16226" y="2393"/>
                  </a:moveTo>
                  <a:lnTo>
                    <a:pt x="16048" y="2475"/>
                  </a:lnTo>
                  <a:lnTo>
                    <a:pt x="22538" y="16680"/>
                  </a:lnTo>
                  <a:lnTo>
                    <a:pt x="22593" y="16652"/>
                  </a:lnTo>
                  <a:lnTo>
                    <a:pt x="16226" y="2393"/>
                  </a:lnTo>
                  <a:close/>
                  <a:moveTo>
                    <a:pt x="39260" y="2695"/>
                  </a:moveTo>
                  <a:lnTo>
                    <a:pt x="32507" y="16776"/>
                  </a:lnTo>
                  <a:lnTo>
                    <a:pt x="32562" y="16804"/>
                  </a:lnTo>
                  <a:lnTo>
                    <a:pt x="39452" y="2778"/>
                  </a:lnTo>
                  <a:lnTo>
                    <a:pt x="39260" y="2695"/>
                  </a:lnTo>
                  <a:close/>
                  <a:moveTo>
                    <a:pt x="15181" y="2888"/>
                  </a:moveTo>
                  <a:lnTo>
                    <a:pt x="15016" y="2970"/>
                  </a:lnTo>
                  <a:lnTo>
                    <a:pt x="22098" y="16900"/>
                  </a:lnTo>
                  <a:lnTo>
                    <a:pt x="22181" y="16859"/>
                  </a:lnTo>
                  <a:lnTo>
                    <a:pt x="15181" y="2888"/>
                  </a:lnTo>
                  <a:close/>
                  <a:moveTo>
                    <a:pt x="40277" y="3204"/>
                  </a:moveTo>
                  <a:lnTo>
                    <a:pt x="32947" y="16996"/>
                  </a:lnTo>
                  <a:lnTo>
                    <a:pt x="33017" y="17037"/>
                  </a:lnTo>
                  <a:lnTo>
                    <a:pt x="40455" y="3300"/>
                  </a:lnTo>
                  <a:lnTo>
                    <a:pt x="40277" y="3204"/>
                  </a:lnTo>
                  <a:close/>
                  <a:moveTo>
                    <a:pt x="14178" y="3410"/>
                  </a:moveTo>
                  <a:lnTo>
                    <a:pt x="14013" y="3506"/>
                  </a:lnTo>
                  <a:lnTo>
                    <a:pt x="21672" y="17120"/>
                  </a:lnTo>
                  <a:lnTo>
                    <a:pt x="21741" y="17079"/>
                  </a:lnTo>
                  <a:lnTo>
                    <a:pt x="14178" y="3410"/>
                  </a:lnTo>
                  <a:close/>
                  <a:moveTo>
                    <a:pt x="41281" y="3768"/>
                  </a:moveTo>
                  <a:lnTo>
                    <a:pt x="33374" y="17244"/>
                  </a:lnTo>
                  <a:lnTo>
                    <a:pt x="33442" y="17285"/>
                  </a:lnTo>
                  <a:lnTo>
                    <a:pt x="41446" y="3864"/>
                  </a:lnTo>
                  <a:lnTo>
                    <a:pt x="41281" y="3768"/>
                  </a:lnTo>
                  <a:close/>
                  <a:moveTo>
                    <a:pt x="13201" y="3974"/>
                  </a:moveTo>
                  <a:lnTo>
                    <a:pt x="13023" y="4084"/>
                  </a:lnTo>
                  <a:lnTo>
                    <a:pt x="21246" y="17367"/>
                  </a:lnTo>
                  <a:lnTo>
                    <a:pt x="21301" y="17340"/>
                  </a:lnTo>
                  <a:lnTo>
                    <a:pt x="13201" y="3974"/>
                  </a:lnTo>
                  <a:close/>
                  <a:moveTo>
                    <a:pt x="42257" y="4359"/>
                  </a:moveTo>
                  <a:lnTo>
                    <a:pt x="33787" y="17491"/>
                  </a:lnTo>
                  <a:lnTo>
                    <a:pt x="33855" y="17546"/>
                  </a:lnTo>
                  <a:lnTo>
                    <a:pt x="42408" y="4469"/>
                  </a:lnTo>
                  <a:lnTo>
                    <a:pt x="42257" y="4359"/>
                  </a:lnTo>
                  <a:close/>
                  <a:moveTo>
                    <a:pt x="12225" y="4593"/>
                  </a:moveTo>
                  <a:lnTo>
                    <a:pt x="12088" y="4689"/>
                  </a:lnTo>
                  <a:lnTo>
                    <a:pt x="20833" y="17642"/>
                  </a:lnTo>
                  <a:lnTo>
                    <a:pt x="20902" y="17587"/>
                  </a:lnTo>
                  <a:lnTo>
                    <a:pt x="12225" y="4593"/>
                  </a:lnTo>
                  <a:close/>
                  <a:moveTo>
                    <a:pt x="43206" y="5005"/>
                  </a:moveTo>
                  <a:lnTo>
                    <a:pt x="34199" y="17766"/>
                  </a:lnTo>
                  <a:lnTo>
                    <a:pt x="34268" y="17821"/>
                  </a:lnTo>
                  <a:lnTo>
                    <a:pt x="43358" y="5101"/>
                  </a:lnTo>
                  <a:lnTo>
                    <a:pt x="43206" y="5005"/>
                  </a:lnTo>
                  <a:close/>
                  <a:moveTo>
                    <a:pt x="11290" y="5253"/>
                  </a:moveTo>
                  <a:lnTo>
                    <a:pt x="11138" y="5363"/>
                  </a:lnTo>
                  <a:lnTo>
                    <a:pt x="20448" y="17917"/>
                  </a:lnTo>
                  <a:lnTo>
                    <a:pt x="20517" y="17862"/>
                  </a:lnTo>
                  <a:lnTo>
                    <a:pt x="11290" y="5253"/>
                  </a:lnTo>
                  <a:close/>
                  <a:moveTo>
                    <a:pt x="44113" y="5666"/>
                  </a:moveTo>
                  <a:lnTo>
                    <a:pt x="34598" y="18069"/>
                  </a:lnTo>
                  <a:lnTo>
                    <a:pt x="34667" y="18124"/>
                  </a:lnTo>
                  <a:lnTo>
                    <a:pt x="44265" y="5789"/>
                  </a:lnTo>
                  <a:lnTo>
                    <a:pt x="44113" y="5666"/>
                  </a:lnTo>
                  <a:close/>
                  <a:moveTo>
                    <a:pt x="10383" y="5941"/>
                  </a:moveTo>
                  <a:lnTo>
                    <a:pt x="10258" y="6036"/>
                  </a:lnTo>
                  <a:lnTo>
                    <a:pt x="20036" y="18234"/>
                  </a:lnTo>
                  <a:lnTo>
                    <a:pt x="20132" y="18165"/>
                  </a:lnTo>
                  <a:lnTo>
                    <a:pt x="10383" y="5941"/>
                  </a:lnTo>
                  <a:close/>
                  <a:moveTo>
                    <a:pt x="45008" y="6381"/>
                  </a:moveTo>
                  <a:lnTo>
                    <a:pt x="34983" y="18371"/>
                  </a:lnTo>
                  <a:lnTo>
                    <a:pt x="35052" y="18440"/>
                  </a:lnTo>
                  <a:lnTo>
                    <a:pt x="45145" y="6491"/>
                  </a:lnTo>
                  <a:lnTo>
                    <a:pt x="45008" y="6381"/>
                  </a:lnTo>
                  <a:close/>
                  <a:moveTo>
                    <a:pt x="9516" y="6656"/>
                  </a:moveTo>
                  <a:lnTo>
                    <a:pt x="9378" y="6779"/>
                  </a:lnTo>
                  <a:lnTo>
                    <a:pt x="19664" y="18550"/>
                  </a:lnTo>
                  <a:lnTo>
                    <a:pt x="19733" y="18481"/>
                  </a:lnTo>
                  <a:lnTo>
                    <a:pt x="9516" y="6656"/>
                  </a:lnTo>
                  <a:close/>
                  <a:moveTo>
                    <a:pt x="45873" y="7151"/>
                  </a:moveTo>
                  <a:lnTo>
                    <a:pt x="35340" y="18687"/>
                  </a:lnTo>
                  <a:lnTo>
                    <a:pt x="35437" y="18770"/>
                  </a:lnTo>
                  <a:lnTo>
                    <a:pt x="45983" y="7246"/>
                  </a:lnTo>
                  <a:lnTo>
                    <a:pt x="45873" y="7151"/>
                  </a:lnTo>
                  <a:close/>
                  <a:moveTo>
                    <a:pt x="8677" y="7411"/>
                  </a:moveTo>
                  <a:lnTo>
                    <a:pt x="8526" y="7549"/>
                  </a:lnTo>
                  <a:lnTo>
                    <a:pt x="19306" y="18867"/>
                  </a:lnTo>
                  <a:lnTo>
                    <a:pt x="19361" y="18825"/>
                  </a:lnTo>
                  <a:lnTo>
                    <a:pt x="8677" y="7411"/>
                  </a:lnTo>
                  <a:close/>
                  <a:moveTo>
                    <a:pt x="46685" y="7906"/>
                  </a:moveTo>
                  <a:lnTo>
                    <a:pt x="35712" y="19045"/>
                  </a:lnTo>
                  <a:lnTo>
                    <a:pt x="35767" y="19100"/>
                  </a:lnTo>
                  <a:lnTo>
                    <a:pt x="46823" y="8044"/>
                  </a:lnTo>
                  <a:lnTo>
                    <a:pt x="46685" y="7906"/>
                  </a:lnTo>
                  <a:close/>
                  <a:moveTo>
                    <a:pt x="7852" y="8223"/>
                  </a:moveTo>
                  <a:lnTo>
                    <a:pt x="7728" y="8333"/>
                  </a:lnTo>
                  <a:lnTo>
                    <a:pt x="18949" y="19224"/>
                  </a:lnTo>
                  <a:lnTo>
                    <a:pt x="19018" y="19155"/>
                  </a:lnTo>
                  <a:lnTo>
                    <a:pt x="7852" y="8223"/>
                  </a:lnTo>
                  <a:close/>
                  <a:moveTo>
                    <a:pt x="47483" y="8731"/>
                  </a:moveTo>
                  <a:lnTo>
                    <a:pt x="36055" y="19389"/>
                  </a:lnTo>
                  <a:lnTo>
                    <a:pt x="36124" y="19472"/>
                  </a:lnTo>
                  <a:lnTo>
                    <a:pt x="47593" y="8856"/>
                  </a:lnTo>
                  <a:lnTo>
                    <a:pt x="47483" y="8731"/>
                  </a:lnTo>
                  <a:close/>
                  <a:moveTo>
                    <a:pt x="7082" y="9034"/>
                  </a:moveTo>
                  <a:lnTo>
                    <a:pt x="6958" y="9171"/>
                  </a:lnTo>
                  <a:lnTo>
                    <a:pt x="18619" y="19582"/>
                  </a:lnTo>
                  <a:lnTo>
                    <a:pt x="18661" y="19527"/>
                  </a:lnTo>
                  <a:lnTo>
                    <a:pt x="7082" y="9034"/>
                  </a:lnTo>
                  <a:close/>
                  <a:moveTo>
                    <a:pt x="48239" y="9584"/>
                  </a:moveTo>
                  <a:lnTo>
                    <a:pt x="36372" y="19760"/>
                  </a:lnTo>
                  <a:lnTo>
                    <a:pt x="36454" y="19842"/>
                  </a:lnTo>
                  <a:lnTo>
                    <a:pt x="48335" y="9694"/>
                  </a:lnTo>
                  <a:lnTo>
                    <a:pt x="48239" y="9584"/>
                  </a:lnTo>
                  <a:close/>
                  <a:moveTo>
                    <a:pt x="6340" y="9887"/>
                  </a:moveTo>
                  <a:lnTo>
                    <a:pt x="6215" y="10052"/>
                  </a:lnTo>
                  <a:lnTo>
                    <a:pt x="18303" y="19952"/>
                  </a:lnTo>
                  <a:lnTo>
                    <a:pt x="18344" y="19897"/>
                  </a:lnTo>
                  <a:lnTo>
                    <a:pt x="6340" y="9887"/>
                  </a:lnTo>
                  <a:close/>
                  <a:moveTo>
                    <a:pt x="48968" y="10451"/>
                  </a:moveTo>
                  <a:lnTo>
                    <a:pt x="36702" y="20145"/>
                  </a:lnTo>
                  <a:lnTo>
                    <a:pt x="36730" y="20187"/>
                  </a:lnTo>
                  <a:lnTo>
                    <a:pt x="49091" y="10629"/>
                  </a:lnTo>
                  <a:lnTo>
                    <a:pt x="48968" y="10451"/>
                  </a:lnTo>
                  <a:close/>
                  <a:moveTo>
                    <a:pt x="5638" y="10767"/>
                  </a:moveTo>
                  <a:lnTo>
                    <a:pt x="5515" y="10932"/>
                  </a:lnTo>
                  <a:lnTo>
                    <a:pt x="17986" y="20352"/>
                  </a:lnTo>
                  <a:lnTo>
                    <a:pt x="18028" y="20297"/>
                  </a:lnTo>
                  <a:lnTo>
                    <a:pt x="5638" y="10767"/>
                  </a:lnTo>
                  <a:close/>
                  <a:moveTo>
                    <a:pt x="49655" y="11372"/>
                  </a:moveTo>
                  <a:lnTo>
                    <a:pt x="36990" y="20517"/>
                  </a:lnTo>
                  <a:lnTo>
                    <a:pt x="37032" y="20585"/>
                  </a:lnTo>
                  <a:lnTo>
                    <a:pt x="49765" y="11537"/>
                  </a:lnTo>
                  <a:lnTo>
                    <a:pt x="49655" y="11372"/>
                  </a:lnTo>
                  <a:close/>
                  <a:moveTo>
                    <a:pt x="4937" y="11716"/>
                  </a:moveTo>
                  <a:lnTo>
                    <a:pt x="4840" y="11867"/>
                  </a:lnTo>
                  <a:lnTo>
                    <a:pt x="17698" y="20737"/>
                  </a:lnTo>
                  <a:lnTo>
                    <a:pt x="17753" y="20667"/>
                  </a:lnTo>
                  <a:lnTo>
                    <a:pt x="4937" y="11716"/>
                  </a:lnTo>
                  <a:close/>
                  <a:moveTo>
                    <a:pt x="50288" y="12294"/>
                  </a:moveTo>
                  <a:lnTo>
                    <a:pt x="37280" y="20942"/>
                  </a:lnTo>
                  <a:lnTo>
                    <a:pt x="37307" y="20997"/>
                  </a:lnTo>
                  <a:lnTo>
                    <a:pt x="50411" y="12472"/>
                  </a:lnTo>
                  <a:lnTo>
                    <a:pt x="50288" y="12294"/>
                  </a:lnTo>
                  <a:close/>
                  <a:moveTo>
                    <a:pt x="4318" y="12651"/>
                  </a:moveTo>
                  <a:lnTo>
                    <a:pt x="4208" y="12829"/>
                  </a:lnTo>
                  <a:lnTo>
                    <a:pt x="17436" y="21135"/>
                  </a:lnTo>
                  <a:lnTo>
                    <a:pt x="17464" y="21094"/>
                  </a:lnTo>
                  <a:lnTo>
                    <a:pt x="4318" y="12651"/>
                  </a:lnTo>
                  <a:close/>
                  <a:moveTo>
                    <a:pt x="50906" y="13269"/>
                  </a:moveTo>
                  <a:lnTo>
                    <a:pt x="37527" y="21342"/>
                  </a:lnTo>
                  <a:lnTo>
                    <a:pt x="37555" y="21397"/>
                  </a:lnTo>
                  <a:lnTo>
                    <a:pt x="51016" y="13449"/>
                  </a:lnTo>
                  <a:lnTo>
                    <a:pt x="50906" y="13269"/>
                  </a:lnTo>
                  <a:close/>
                  <a:moveTo>
                    <a:pt x="3727" y="13627"/>
                  </a:moveTo>
                  <a:cubicBezTo>
                    <a:pt x="3685" y="13682"/>
                    <a:pt x="3645" y="13751"/>
                    <a:pt x="3617" y="13819"/>
                  </a:cubicBezTo>
                  <a:lnTo>
                    <a:pt x="17189" y="21547"/>
                  </a:lnTo>
                  <a:lnTo>
                    <a:pt x="17216" y="21520"/>
                  </a:lnTo>
                  <a:lnTo>
                    <a:pt x="3727" y="13627"/>
                  </a:lnTo>
                  <a:close/>
                  <a:moveTo>
                    <a:pt x="51471" y="14246"/>
                  </a:moveTo>
                  <a:lnTo>
                    <a:pt x="37775" y="21782"/>
                  </a:lnTo>
                  <a:lnTo>
                    <a:pt x="37802" y="21822"/>
                  </a:lnTo>
                  <a:lnTo>
                    <a:pt x="51581" y="14439"/>
                  </a:lnTo>
                  <a:cubicBezTo>
                    <a:pt x="51539" y="14384"/>
                    <a:pt x="51511" y="14314"/>
                    <a:pt x="51471" y="14246"/>
                  </a:cubicBezTo>
                  <a:close/>
                  <a:moveTo>
                    <a:pt x="3177" y="14617"/>
                  </a:moveTo>
                  <a:cubicBezTo>
                    <a:pt x="3135" y="14686"/>
                    <a:pt x="3108" y="14754"/>
                    <a:pt x="3067" y="14824"/>
                  </a:cubicBezTo>
                  <a:lnTo>
                    <a:pt x="16956" y="21987"/>
                  </a:lnTo>
                  <a:lnTo>
                    <a:pt x="16969" y="21947"/>
                  </a:lnTo>
                  <a:lnTo>
                    <a:pt x="3177" y="14617"/>
                  </a:lnTo>
                  <a:close/>
                  <a:moveTo>
                    <a:pt x="51993" y="15249"/>
                  </a:moveTo>
                  <a:lnTo>
                    <a:pt x="38008" y="22207"/>
                  </a:lnTo>
                  <a:lnTo>
                    <a:pt x="38022" y="22262"/>
                  </a:lnTo>
                  <a:lnTo>
                    <a:pt x="52089" y="15456"/>
                  </a:lnTo>
                  <a:lnTo>
                    <a:pt x="51993" y="15249"/>
                  </a:lnTo>
                  <a:close/>
                  <a:moveTo>
                    <a:pt x="2655" y="15634"/>
                  </a:moveTo>
                  <a:lnTo>
                    <a:pt x="2572" y="15841"/>
                  </a:lnTo>
                  <a:lnTo>
                    <a:pt x="16736" y="22442"/>
                  </a:lnTo>
                  <a:lnTo>
                    <a:pt x="16749" y="22387"/>
                  </a:lnTo>
                  <a:lnTo>
                    <a:pt x="2655" y="15634"/>
                  </a:lnTo>
                  <a:close/>
                  <a:moveTo>
                    <a:pt x="52488" y="16309"/>
                  </a:moveTo>
                  <a:lnTo>
                    <a:pt x="38200" y="22634"/>
                  </a:lnTo>
                  <a:lnTo>
                    <a:pt x="38242" y="22717"/>
                  </a:lnTo>
                  <a:lnTo>
                    <a:pt x="52571" y="16474"/>
                  </a:lnTo>
                  <a:lnTo>
                    <a:pt x="52488" y="16309"/>
                  </a:lnTo>
                  <a:close/>
                  <a:moveTo>
                    <a:pt x="2187" y="16694"/>
                  </a:moveTo>
                  <a:lnTo>
                    <a:pt x="2104" y="16872"/>
                  </a:lnTo>
                  <a:lnTo>
                    <a:pt x="16529" y="22895"/>
                  </a:lnTo>
                  <a:lnTo>
                    <a:pt x="16556" y="22812"/>
                  </a:lnTo>
                  <a:lnTo>
                    <a:pt x="2187" y="16694"/>
                  </a:lnTo>
                  <a:close/>
                  <a:moveTo>
                    <a:pt x="52928" y="17354"/>
                  </a:moveTo>
                  <a:lnTo>
                    <a:pt x="38393" y="23088"/>
                  </a:lnTo>
                  <a:lnTo>
                    <a:pt x="38407" y="23143"/>
                  </a:lnTo>
                  <a:lnTo>
                    <a:pt x="53011" y="17560"/>
                  </a:lnTo>
                  <a:lnTo>
                    <a:pt x="52928" y="17354"/>
                  </a:lnTo>
                  <a:close/>
                  <a:moveTo>
                    <a:pt x="1760" y="17752"/>
                  </a:moveTo>
                  <a:lnTo>
                    <a:pt x="1692" y="17959"/>
                  </a:lnTo>
                  <a:lnTo>
                    <a:pt x="16351" y="23335"/>
                  </a:lnTo>
                  <a:lnTo>
                    <a:pt x="16378" y="23280"/>
                  </a:lnTo>
                  <a:lnTo>
                    <a:pt x="1760" y="17752"/>
                  </a:lnTo>
                  <a:close/>
                  <a:moveTo>
                    <a:pt x="53313" y="18399"/>
                  </a:moveTo>
                  <a:lnTo>
                    <a:pt x="38572" y="23569"/>
                  </a:lnTo>
                  <a:lnTo>
                    <a:pt x="38585" y="23610"/>
                  </a:lnTo>
                  <a:lnTo>
                    <a:pt x="53396" y="18605"/>
                  </a:lnTo>
                  <a:lnTo>
                    <a:pt x="53313" y="18399"/>
                  </a:lnTo>
                  <a:close/>
                  <a:moveTo>
                    <a:pt x="1375" y="18839"/>
                  </a:moveTo>
                  <a:lnTo>
                    <a:pt x="1320" y="19004"/>
                  </a:lnTo>
                  <a:lnTo>
                    <a:pt x="16186" y="23830"/>
                  </a:lnTo>
                  <a:lnTo>
                    <a:pt x="16213" y="23748"/>
                  </a:lnTo>
                  <a:lnTo>
                    <a:pt x="1375" y="18839"/>
                  </a:lnTo>
                  <a:close/>
                  <a:moveTo>
                    <a:pt x="53671" y="19499"/>
                  </a:moveTo>
                  <a:lnTo>
                    <a:pt x="38710" y="24023"/>
                  </a:lnTo>
                  <a:lnTo>
                    <a:pt x="38723" y="24064"/>
                  </a:lnTo>
                  <a:lnTo>
                    <a:pt x="53739" y="19705"/>
                  </a:lnTo>
                  <a:lnTo>
                    <a:pt x="53671" y="19499"/>
                  </a:lnTo>
                  <a:close/>
                  <a:moveTo>
                    <a:pt x="1045" y="19925"/>
                  </a:moveTo>
                  <a:lnTo>
                    <a:pt x="990" y="20145"/>
                  </a:lnTo>
                  <a:lnTo>
                    <a:pt x="16061" y="24257"/>
                  </a:lnTo>
                  <a:lnTo>
                    <a:pt x="16076" y="24215"/>
                  </a:lnTo>
                  <a:lnTo>
                    <a:pt x="1045" y="19925"/>
                  </a:lnTo>
                  <a:close/>
                  <a:moveTo>
                    <a:pt x="53986" y="20612"/>
                  </a:moveTo>
                  <a:lnTo>
                    <a:pt x="38847" y="24477"/>
                  </a:lnTo>
                  <a:lnTo>
                    <a:pt x="38860" y="24573"/>
                  </a:lnTo>
                  <a:lnTo>
                    <a:pt x="54028" y="20792"/>
                  </a:lnTo>
                  <a:lnTo>
                    <a:pt x="53986" y="20612"/>
                  </a:lnTo>
                  <a:close/>
                  <a:moveTo>
                    <a:pt x="757" y="21039"/>
                  </a:moveTo>
                  <a:lnTo>
                    <a:pt x="715" y="21217"/>
                  </a:lnTo>
                  <a:lnTo>
                    <a:pt x="15924" y="24765"/>
                  </a:lnTo>
                  <a:lnTo>
                    <a:pt x="15951" y="24669"/>
                  </a:lnTo>
                  <a:lnTo>
                    <a:pt x="757" y="21039"/>
                  </a:lnTo>
                  <a:close/>
                  <a:moveTo>
                    <a:pt x="54248" y="21727"/>
                  </a:moveTo>
                  <a:lnTo>
                    <a:pt x="38957" y="24958"/>
                  </a:lnTo>
                  <a:lnTo>
                    <a:pt x="38970" y="25054"/>
                  </a:lnTo>
                  <a:lnTo>
                    <a:pt x="54276" y="21892"/>
                  </a:lnTo>
                  <a:lnTo>
                    <a:pt x="54248" y="21727"/>
                  </a:lnTo>
                  <a:close/>
                  <a:moveTo>
                    <a:pt x="509" y="22167"/>
                  </a:moveTo>
                  <a:lnTo>
                    <a:pt x="482" y="22332"/>
                  </a:lnTo>
                  <a:lnTo>
                    <a:pt x="15828" y="25233"/>
                  </a:lnTo>
                  <a:lnTo>
                    <a:pt x="15855" y="25150"/>
                  </a:lnTo>
                  <a:lnTo>
                    <a:pt x="509" y="22167"/>
                  </a:lnTo>
                  <a:close/>
                  <a:moveTo>
                    <a:pt x="54454" y="22854"/>
                  </a:moveTo>
                  <a:lnTo>
                    <a:pt x="39040" y="25425"/>
                  </a:lnTo>
                  <a:lnTo>
                    <a:pt x="39053" y="25480"/>
                  </a:lnTo>
                  <a:lnTo>
                    <a:pt x="54496" y="23060"/>
                  </a:lnTo>
                  <a:lnTo>
                    <a:pt x="54454" y="22854"/>
                  </a:lnTo>
                  <a:close/>
                  <a:moveTo>
                    <a:pt x="317" y="23294"/>
                  </a:moveTo>
                  <a:lnTo>
                    <a:pt x="289" y="23459"/>
                  </a:lnTo>
                  <a:lnTo>
                    <a:pt x="15745" y="25728"/>
                  </a:lnTo>
                  <a:lnTo>
                    <a:pt x="15759" y="25632"/>
                  </a:lnTo>
                  <a:lnTo>
                    <a:pt x="317" y="23294"/>
                  </a:lnTo>
                  <a:close/>
                  <a:moveTo>
                    <a:pt x="54619" y="23982"/>
                  </a:moveTo>
                  <a:lnTo>
                    <a:pt x="39122" y="25920"/>
                  </a:lnTo>
                  <a:lnTo>
                    <a:pt x="39122" y="26003"/>
                  </a:lnTo>
                  <a:lnTo>
                    <a:pt x="54647" y="24160"/>
                  </a:lnTo>
                  <a:lnTo>
                    <a:pt x="54619" y="23982"/>
                  </a:lnTo>
                  <a:close/>
                  <a:moveTo>
                    <a:pt x="165" y="24422"/>
                  </a:moveTo>
                  <a:lnTo>
                    <a:pt x="152" y="24600"/>
                  </a:lnTo>
                  <a:lnTo>
                    <a:pt x="15690" y="26210"/>
                  </a:lnTo>
                  <a:lnTo>
                    <a:pt x="15704" y="26113"/>
                  </a:lnTo>
                  <a:lnTo>
                    <a:pt x="165" y="24422"/>
                  </a:lnTo>
                  <a:close/>
                  <a:moveTo>
                    <a:pt x="54743" y="25109"/>
                  </a:moveTo>
                  <a:lnTo>
                    <a:pt x="39163" y="26402"/>
                  </a:lnTo>
                  <a:lnTo>
                    <a:pt x="39177" y="26498"/>
                  </a:lnTo>
                  <a:lnTo>
                    <a:pt x="54757" y="25288"/>
                  </a:lnTo>
                  <a:lnTo>
                    <a:pt x="54743" y="25109"/>
                  </a:lnTo>
                  <a:close/>
                  <a:moveTo>
                    <a:pt x="69" y="25549"/>
                  </a:moveTo>
                  <a:lnTo>
                    <a:pt x="55" y="25728"/>
                  </a:lnTo>
                  <a:lnTo>
                    <a:pt x="15649" y="26705"/>
                  </a:lnTo>
                  <a:lnTo>
                    <a:pt x="15663" y="26608"/>
                  </a:lnTo>
                  <a:lnTo>
                    <a:pt x="69" y="25549"/>
                  </a:lnTo>
                  <a:close/>
                  <a:moveTo>
                    <a:pt x="54812" y="26250"/>
                  </a:moveTo>
                  <a:lnTo>
                    <a:pt x="39205" y="26897"/>
                  </a:lnTo>
                  <a:lnTo>
                    <a:pt x="39205" y="26993"/>
                  </a:lnTo>
                  <a:lnTo>
                    <a:pt x="54826" y="26430"/>
                  </a:lnTo>
                  <a:lnTo>
                    <a:pt x="54812" y="26250"/>
                  </a:lnTo>
                  <a:close/>
                  <a:moveTo>
                    <a:pt x="14" y="26690"/>
                  </a:moveTo>
                  <a:lnTo>
                    <a:pt x="14" y="26870"/>
                  </a:lnTo>
                  <a:lnTo>
                    <a:pt x="15635" y="27185"/>
                  </a:lnTo>
                  <a:lnTo>
                    <a:pt x="15635" y="27103"/>
                  </a:lnTo>
                  <a:lnTo>
                    <a:pt x="14" y="26690"/>
                  </a:lnTo>
                  <a:close/>
                  <a:moveTo>
                    <a:pt x="39218" y="27392"/>
                  </a:moveTo>
                  <a:lnTo>
                    <a:pt x="39205" y="27515"/>
                  </a:lnTo>
                  <a:lnTo>
                    <a:pt x="54839" y="27598"/>
                  </a:lnTo>
                  <a:lnTo>
                    <a:pt x="54839" y="27392"/>
                  </a:lnTo>
                  <a:close/>
                  <a:moveTo>
                    <a:pt x="15635" y="27585"/>
                  </a:moveTo>
                  <a:lnTo>
                    <a:pt x="0" y="27832"/>
                  </a:lnTo>
                  <a:lnTo>
                    <a:pt x="14" y="28010"/>
                  </a:lnTo>
                  <a:lnTo>
                    <a:pt x="15635" y="27680"/>
                  </a:lnTo>
                  <a:lnTo>
                    <a:pt x="15635" y="27585"/>
                  </a:lnTo>
                  <a:close/>
                  <a:moveTo>
                    <a:pt x="39205" y="27915"/>
                  </a:moveTo>
                  <a:lnTo>
                    <a:pt x="39190" y="28010"/>
                  </a:lnTo>
                  <a:lnTo>
                    <a:pt x="54812" y="28740"/>
                  </a:lnTo>
                  <a:lnTo>
                    <a:pt x="54812" y="28560"/>
                  </a:lnTo>
                  <a:lnTo>
                    <a:pt x="39205" y="27915"/>
                  </a:lnTo>
                  <a:close/>
                  <a:moveTo>
                    <a:pt x="15649" y="28080"/>
                  </a:moveTo>
                  <a:lnTo>
                    <a:pt x="42" y="28973"/>
                  </a:lnTo>
                  <a:lnTo>
                    <a:pt x="55" y="29152"/>
                  </a:lnTo>
                  <a:lnTo>
                    <a:pt x="15649" y="28175"/>
                  </a:lnTo>
                  <a:lnTo>
                    <a:pt x="15649" y="28080"/>
                  </a:lnTo>
                  <a:close/>
                  <a:moveTo>
                    <a:pt x="39177" y="28410"/>
                  </a:moveTo>
                  <a:lnTo>
                    <a:pt x="39163" y="28492"/>
                  </a:lnTo>
                  <a:lnTo>
                    <a:pt x="54729" y="29867"/>
                  </a:lnTo>
                  <a:lnTo>
                    <a:pt x="54743" y="29702"/>
                  </a:lnTo>
                  <a:lnTo>
                    <a:pt x="39177" y="28410"/>
                  </a:lnTo>
                  <a:close/>
                  <a:moveTo>
                    <a:pt x="15690" y="28575"/>
                  </a:moveTo>
                  <a:lnTo>
                    <a:pt x="138" y="30101"/>
                  </a:lnTo>
                  <a:lnTo>
                    <a:pt x="152" y="30280"/>
                  </a:lnTo>
                  <a:lnTo>
                    <a:pt x="15690" y="28670"/>
                  </a:lnTo>
                  <a:lnTo>
                    <a:pt x="15690" y="28575"/>
                  </a:lnTo>
                  <a:close/>
                  <a:moveTo>
                    <a:pt x="39122" y="28890"/>
                  </a:moveTo>
                  <a:lnTo>
                    <a:pt x="39108" y="28987"/>
                  </a:lnTo>
                  <a:lnTo>
                    <a:pt x="54606" y="31008"/>
                  </a:lnTo>
                  <a:lnTo>
                    <a:pt x="54633" y="30830"/>
                  </a:lnTo>
                  <a:lnTo>
                    <a:pt x="39122" y="28890"/>
                  </a:lnTo>
                  <a:close/>
                  <a:moveTo>
                    <a:pt x="15745" y="29055"/>
                  </a:moveTo>
                  <a:lnTo>
                    <a:pt x="262" y="31242"/>
                  </a:lnTo>
                  <a:lnTo>
                    <a:pt x="289" y="31407"/>
                  </a:lnTo>
                  <a:lnTo>
                    <a:pt x="15759" y="29152"/>
                  </a:lnTo>
                  <a:lnTo>
                    <a:pt x="15745" y="29055"/>
                  </a:lnTo>
                  <a:close/>
                  <a:moveTo>
                    <a:pt x="39053" y="29372"/>
                  </a:moveTo>
                  <a:lnTo>
                    <a:pt x="39040" y="29427"/>
                  </a:lnTo>
                  <a:lnTo>
                    <a:pt x="54427" y="32177"/>
                  </a:lnTo>
                  <a:lnTo>
                    <a:pt x="54468" y="31957"/>
                  </a:lnTo>
                  <a:lnTo>
                    <a:pt x="39053" y="29372"/>
                  </a:lnTo>
                  <a:close/>
                  <a:moveTo>
                    <a:pt x="15814" y="29537"/>
                  </a:moveTo>
                  <a:lnTo>
                    <a:pt x="454" y="32370"/>
                  </a:lnTo>
                  <a:lnTo>
                    <a:pt x="482" y="32535"/>
                  </a:lnTo>
                  <a:lnTo>
                    <a:pt x="15841" y="29633"/>
                  </a:lnTo>
                  <a:lnTo>
                    <a:pt x="15814" y="29537"/>
                  </a:lnTo>
                  <a:close/>
                  <a:moveTo>
                    <a:pt x="38957" y="29853"/>
                  </a:moveTo>
                  <a:lnTo>
                    <a:pt x="38943" y="29950"/>
                  </a:lnTo>
                  <a:lnTo>
                    <a:pt x="54221" y="33263"/>
                  </a:lnTo>
                  <a:lnTo>
                    <a:pt x="54248" y="33085"/>
                  </a:lnTo>
                  <a:lnTo>
                    <a:pt x="38957" y="29853"/>
                  </a:lnTo>
                  <a:close/>
                  <a:moveTo>
                    <a:pt x="15911" y="30018"/>
                  </a:moveTo>
                  <a:lnTo>
                    <a:pt x="674" y="33483"/>
                  </a:lnTo>
                  <a:lnTo>
                    <a:pt x="715" y="33663"/>
                  </a:lnTo>
                  <a:lnTo>
                    <a:pt x="15938" y="30115"/>
                  </a:lnTo>
                  <a:lnTo>
                    <a:pt x="15911" y="30018"/>
                  </a:lnTo>
                  <a:close/>
                  <a:moveTo>
                    <a:pt x="38847" y="30321"/>
                  </a:moveTo>
                  <a:lnTo>
                    <a:pt x="38833" y="30417"/>
                  </a:lnTo>
                  <a:lnTo>
                    <a:pt x="53946" y="34378"/>
                  </a:lnTo>
                  <a:lnTo>
                    <a:pt x="53986" y="34198"/>
                  </a:lnTo>
                  <a:lnTo>
                    <a:pt x="38847" y="30321"/>
                  </a:lnTo>
                  <a:close/>
                  <a:moveTo>
                    <a:pt x="16048" y="30527"/>
                  </a:moveTo>
                  <a:lnTo>
                    <a:pt x="949" y="34556"/>
                  </a:lnTo>
                  <a:cubicBezTo>
                    <a:pt x="963" y="34625"/>
                    <a:pt x="977" y="34708"/>
                    <a:pt x="1004" y="34776"/>
                  </a:cubicBezTo>
                  <a:lnTo>
                    <a:pt x="16061" y="30582"/>
                  </a:lnTo>
                  <a:lnTo>
                    <a:pt x="16048" y="30527"/>
                  </a:lnTo>
                  <a:close/>
                  <a:moveTo>
                    <a:pt x="38723" y="30788"/>
                  </a:moveTo>
                  <a:lnTo>
                    <a:pt x="38695" y="30871"/>
                  </a:lnTo>
                  <a:lnTo>
                    <a:pt x="53629" y="35491"/>
                  </a:lnTo>
                  <a:lnTo>
                    <a:pt x="53684" y="35313"/>
                  </a:lnTo>
                  <a:lnTo>
                    <a:pt x="38723" y="30788"/>
                  </a:lnTo>
                  <a:close/>
                  <a:moveTo>
                    <a:pt x="16171" y="30995"/>
                  </a:moveTo>
                  <a:lnTo>
                    <a:pt x="1265" y="35670"/>
                  </a:lnTo>
                  <a:cubicBezTo>
                    <a:pt x="1293" y="35738"/>
                    <a:pt x="1307" y="35808"/>
                    <a:pt x="1334" y="35876"/>
                  </a:cubicBezTo>
                  <a:lnTo>
                    <a:pt x="16199" y="31036"/>
                  </a:lnTo>
                  <a:lnTo>
                    <a:pt x="16171" y="30995"/>
                  </a:lnTo>
                  <a:close/>
                  <a:moveTo>
                    <a:pt x="38572" y="31256"/>
                  </a:moveTo>
                  <a:lnTo>
                    <a:pt x="38545" y="31338"/>
                  </a:lnTo>
                  <a:lnTo>
                    <a:pt x="53271" y="36578"/>
                  </a:lnTo>
                  <a:lnTo>
                    <a:pt x="53326" y="36398"/>
                  </a:lnTo>
                  <a:lnTo>
                    <a:pt x="38572" y="31256"/>
                  </a:lnTo>
                  <a:close/>
                  <a:moveTo>
                    <a:pt x="16323" y="31435"/>
                  </a:moveTo>
                  <a:lnTo>
                    <a:pt x="1637" y="36756"/>
                  </a:lnTo>
                  <a:lnTo>
                    <a:pt x="1705" y="36935"/>
                  </a:lnTo>
                  <a:lnTo>
                    <a:pt x="16364" y="31517"/>
                  </a:lnTo>
                  <a:lnTo>
                    <a:pt x="16323" y="31435"/>
                  </a:lnTo>
                  <a:close/>
                  <a:moveTo>
                    <a:pt x="38393" y="31737"/>
                  </a:moveTo>
                  <a:lnTo>
                    <a:pt x="38365" y="31820"/>
                  </a:lnTo>
                  <a:lnTo>
                    <a:pt x="52873" y="37623"/>
                  </a:lnTo>
                  <a:lnTo>
                    <a:pt x="52941" y="37444"/>
                  </a:lnTo>
                  <a:lnTo>
                    <a:pt x="38393" y="31737"/>
                  </a:lnTo>
                  <a:close/>
                  <a:moveTo>
                    <a:pt x="16516" y="31902"/>
                  </a:moveTo>
                  <a:lnTo>
                    <a:pt x="2049" y="37815"/>
                  </a:lnTo>
                  <a:lnTo>
                    <a:pt x="2118" y="37994"/>
                  </a:lnTo>
                  <a:lnTo>
                    <a:pt x="16543" y="31971"/>
                  </a:lnTo>
                  <a:lnTo>
                    <a:pt x="16516" y="31902"/>
                  </a:lnTo>
                  <a:close/>
                  <a:moveTo>
                    <a:pt x="38215" y="32177"/>
                  </a:moveTo>
                  <a:lnTo>
                    <a:pt x="38173" y="32260"/>
                  </a:lnTo>
                  <a:lnTo>
                    <a:pt x="52419" y="38695"/>
                  </a:lnTo>
                  <a:lnTo>
                    <a:pt x="52488" y="38530"/>
                  </a:lnTo>
                  <a:lnTo>
                    <a:pt x="38215" y="32177"/>
                  </a:lnTo>
                  <a:close/>
                  <a:moveTo>
                    <a:pt x="16708" y="32356"/>
                  </a:moveTo>
                  <a:lnTo>
                    <a:pt x="2503" y="38860"/>
                  </a:lnTo>
                  <a:lnTo>
                    <a:pt x="2585" y="39053"/>
                  </a:lnTo>
                  <a:lnTo>
                    <a:pt x="16736" y="32411"/>
                  </a:lnTo>
                  <a:lnTo>
                    <a:pt x="16708" y="32356"/>
                  </a:lnTo>
                  <a:close/>
                  <a:moveTo>
                    <a:pt x="38008" y="32631"/>
                  </a:moveTo>
                  <a:lnTo>
                    <a:pt x="37967" y="32713"/>
                  </a:lnTo>
                  <a:lnTo>
                    <a:pt x="51938" y="39713"/>
                  </a:lnTo>
                  <a:lnTo>
                    <a:pt x="52006" y="39548"/>
                  </a:lnTo>
                  <a:lnTo>
                    <a:pt x="38008" y="32631"/>
                  </a:lnTo>
                  <a:close/>
                  <a:moveTo>
                    <a:pt x="16914" y="32783"/>
                  </a:moveTo>
                  <a:lnTo>
                    <a:pt x="2998" y="39891"/>
                  </a:lnTo>
                  <a:lnTo>
                    <a:pt x="3095" y="40071"/>
                  </a:lnTo>
                  <a:lnTo>
                    <a:pt x="16956" y="32851"/>
                  </a:lnTo>
                  <a:lnTo>
                    <a:pt x="16914" y="32783"/>
                  </a:lnTo>
                  <a:close/>
                  <a:moveTo>
                    <a:pt x="37775" y="33071"/>
                  </a:moveTo>
                  <a:lnTo>
                    <a:pt x="37733" y="33140"/>
                  </a:lnTo>
                  <a:lnTo>
                    <a:pt x="51401" y="40731"/>
                  </a:lnTo>
                  <a:lnTo>
                    <a:pt x="51484" y="40566"/>
                  </a:lnTo>
                  <a:lnTo>
                    <a:pt x="37775" y="33071"/>
                  </a:lnTo>
                  <a:close/>
                  <a:moveTo>
                    <a:pt x="17161" y="33236"/>
                  </a:moveTo>
                  <a:lnTo>
                    <a:pt x="3520" y="40868"/>
                  </a:lnTo>
                  <a:lnTo>
                    <a:pt x="3630" y="41061"/>
                  </a:lnTo>
                  <a:lnTo>
                    <a:pt x="17189" y="33291"/>
                  </a:lnTo>
                  <a:lnTo>
                    <a:pt x="17161" y="33236"/>
                  </a:lnTo>
                  <a:close/>
                  <a:moveTo>
                    <a:pt x="37527" y="33498"/>
                  </a:moveTo>
                  <a:lnTo>
                    <a:pt x="37485" y="33566"/>
                  </a:lnTo>
                  <a:lnTo>
                    <a:pt x="50824" y="41706"/>
                  </a:lnTo>
                  <a:lnTo>
                    <a:pt x="50921" y="41556"/>
                  </a:lnTo>
                  <a:lnTo>
                    <a:pt x="37527" y="33498"/>
                  </a:lnTo>
                  <a:close/>
                  <a:moveTo>
                    <a:pt x="17396" y="33621"/>
                  </a:moveTo>
                  <a:lnTo>
                    <a:pt x="4125" y="41886"/>
                  </a:lnTo>
                  <a:lnTo>
                    <a:pt x="4222" y="42036"/>
                  </a:lnTo>
                  <a:lnTo>
                    <a:pt x="17436" y="33703"/>
                  </a:lnTo>
                  <a:lnTo>
                    <a:pt x="17396" y="33621"/>
                  </a:lnTo>
                  <a:close/>
                  <a:moveTo>
                    <a:pt x="37265" y="33910"/>
                  </a:moveTo>
                  <a:lnTo>
                    <a:pt x="37238" y="33951"/>
                  </a:lnTo>
                  <a:lnTo>
                    <a:pt x="50178" y="42711"/>
                  </a:lnTo>
                  <a:cubicBezTo>
                    <a:pt x="50219" y="42641"/>
                    <a:pt x="50261" y="42586"/>
                    <a:pt x="50316" y="42518"/>
                  </a:cubicBezTo>
                  <a:lnTo>
                    <a:pt x="37265" y="33910"/>
                  </a:lnTo>
                  <a:close/>
                  <a:moveTo>
                    <a:pt x="17684" y="34061"/>
                  </a:moveTo>
                  <a:lnTo>
                    <a:pt x="4730" y="42806"/>
                  </a:lnTo>
                  <a:cubicBezTo>
                    <a:pt x="4772" y="42876"/>
                    <a:pt x="4813" y="42931"/>
                    <a:pt x="4855" y="42999"/>
                  </a:cubicBezTo>
                  <a:lnTo>
                    <a:pt x="17698" y="34103"/>
                  </a:lnTo>
                  <a:lnTo>
                    <a:pt x="17684" y="34061"/>
                  </a:lnTo>
                  <a:close/>
                  <a:moveTo>
                    <a:pt x="36977" y="34323"/>
                  </a:moveTo>
                  <a:lnTo>
                    <a:pt x="36950" y="34363"/>
                  </a:lnTo>
                  <a:lnTo>
                    <a:pt x="49531" y="43632"/>
                  </a:lnTo>
                  <a:cubicBezTo>
                    <a:pt x="49573" y="43577"/>
                    <a:pt x="49628" y="43508"/>
                    <a:pt x="49669" y="43453"/>
                  </a:cubicBezTo>
                  <a:lnTo>
                    <a:pt x="36977" y="34323"/>
                  </a:lnTo>
                  <a:close/>
                  <a:moveTo>
                    <a:pt x="17946" y="34446"/>
                  </a:moveTo>
                  <a:lnTo>
                    <a:pt x="5405" y="43756"/>
                  </a:lnTo>
                  <a:lnTo>
                    <a:pt x="5515" y="43907"/>
                  </a:lnTo>
                  <a:lnTo>
                    <a:pt x="18001" y="34501"/>
                  </a:lnTo>
                  <a:lnTo>
                    <a:pt x="17946" y="34446"/>
                  </a:lnTo>
                  <a:close/>
                  <a:moveTo>
                    <a:pt x="36702" y="34693"/>
                  </a:moveTo>
                  <a:lnTo>
                    <a:pt x="36660" y="34748"/>
                  </a:lnTo>
                  <a:lnTo>
                    <a:pt x="48844" y="44539"/>
                  </a:lnTo>
                  <a:lnTo>
                    <a:pt x="48968" y="44374"/>
                  </a:lnTo>
                  <a:lnTo>
                    <a:pt x="36702" y="34693"/>
                  </a:lnTo>
                  <a:close/>
                  <a:moveTo>
                    <a:pt x="18261" y="34845"/>
                  </a:moveTo>
                  <a:lnTo>
                    <a:pt x="6092" y="44649"/>
                  </a:lnTo>
                  <a:cubicBezTo>
                    <a:pt x="6133" y="44704"/>
                    <a:pt x="6188" y="44759"/>
                    <a:pt x="6230" y="44828"/>
                  </a:cubicBezTo>
                  <a:lnTo>
                    <a:pt x="18289" y="34873"/>
                  </a:lnTo>
                  <a:lnTo>
                    <a:pt x="18261" y="34845"/>
                  </a:lnTo>
                  <a:close/>
                  <a:moveTo>
                    <a:pt x="36385" y="35078"/>
                  </a:moveTo>
                  <a:lnTo>
                    <a:pt x="36358" y="35120"/>
                  </a:lnTo>
                  <a:lnTo>
                    <a:pt x="48101" y="45419"/>
                  </a:lnTo>
                  <a:cubicBezTo>
                    <a:pt x="48156" y="45364"/>
                    <a:pt x="48198" y="45309"/>
                    <a:pt x="48253" y="45254"/>
                  </a:cubicBezTo>
                  <a:lnTo>
                    <a:pt x="36385" y="35078"/>
                  </a:lnTo>
                  <a:close/>
                  <a:moveTo>
                    <a:pt x="18551" y="35203"/>
                  </a:moveTo>
                  <a:lnTo>
                    <a:pt x="6848" y="45543"/>
                  </a:lnTo>
                  <a:lnTo>
                    <a:pt x="6972" y="45681"/>
                  </a:lnTo>
                  <a:lnTo>
                    <a:pt x="18606" y="35258"/>
                  </a:lnTo>
                  <a:lnTo>
                    <a:pt x="18551" y="35203"/>
                  </a:lnTo>
                  <a:close/>
                  <a:moveTo>
                    <a:pt x="36055" y="35463"/>
                  </a:moveTo>
                  <a:lnTo>
                    <a:pt x="36000" y="35518"/>
                  </a:lnTo>
                  <a:lnTo>
                    <a:pt x="47358" y="46231"/>
                  </a:lnTo>
                  <a:lnTo>
                    <a:pt x="47496" y="46094"/>
                  </a:lnTo>
                  <a:lnTo>
                    <a:pt x="36055" y="35463"/>
                  </a:lnTo>
                  <a:close/>
                  <a:moveTo>
                    <a:pt x="18894" y="35560"/>
                  </a:moveTo>
                  <a:lnTo>
                    <a:pt x="7605" y="46369"/>
                  </a:lnTo>
                  <a:lnTo>
                    <a:pt x="7742" y="46506"/>
                  </a:lnTo>
                  <a:lnTo>
                    <a:pt x="18949" y="35615"/>
                  </a:lnTo>
                  <a:lnTo>
                    <a:pt x="18894" y="35560"/>
                  </a:lnTo>
                  <a:close/>
                  <a:moveTo>
                    <a:pt x="35725" y="35793"/>
                  </a:moveTo>
                  <a:lnTo>
                    <a:pt x="35643" y="35876"/>
                  </a:lnTo>
                  <a:lnTo>
                    <a:pt x="46575" y="47042"/>
                  </a:lnTo>
                  <a:lnTo>
                    <a:pt x="46685" y="46932"/>
                  </a:lnTo>
                  <a:lnTo>
                    <a:pt x="35725" y="35793"/>
                  </a:lnTo>
                  <a:close/>
                  <a:moveTo>
                    <a:pt x="19224" y="35903"/>
                  </a:moveTo>
                  <a:lnTo>
                    <a:pt x="8430" y="47194"/>
                  </a:lnTo>
                  <a:lnTo>
                    <a:pt x="8540" y="47304"/>
                  </a:lnTo>
                  <a:lnTo>
                    <a:pt x="19306" y="35973"/>
                  </a:lnTo>
                  <a:lnTo>
                    <a:pt x="19224" y="35903"/>
                  </a:lnTo>
                  <a:close/>
                  <a:moveTo>
                    <a:pt x="35354" y="36138"/>
                  </a:moveTo>
                  <a:lnTo>
                    <a:pt x="35258" y="36233"/>
                  </a:lnTo>
                  <a:lnTo>
                    <a:pt x="45763" y="47799"/>
                  </a:lnTo>
                  <a:lnTo>
                    <a:pt x="45873" y="47702"/>
                  </a:lnTo>
                  <a:lnTo>
                    <a:pt x="35354" y="36138"/>
                  </a:lnTo>
                  <a:close/>
                  <a:moveTo>
                    <a:pt x="19596" y="36248"/>
                  </a:moveTo>
                  <a:lnTo>
                    <a:pt x="9255" y="47949"/>
                  </a:lnTo>
                  <a:lnTo>
                    <a:pt x="9393" y="48087"/>
                  </a:lnTo>
                  <a:lnTo>
                    <a:pt x="19651" y="36288"/>
                  </a:lnTo>
                  <a:lnTo>
                    <a:pt x="19596" y="36248"/>
                  </a:lnTo>
                  <a:close/>
                  <a:moveTo>
                    <a:pt x="34983" y="36468"/>
                  </a:moveTo>
                  <a:lnTo>
                    <a:pt x="34942" y="36495"/>
                  </a:lnTo>
                  <a:lnTo>
                    <a:pt x="44843" y="48596"/>
                  </a:lnTo>
                  <a:cubicBezTo>
                    <a:pt x="44898" y="48541"/>
                    <a:pt x="44953" y="48499"/>
                    <a:pt x="45021" y="48444"/>
                  </a:cubicBezTo>
                  <a:lnTo>
                    <a:pt x="34983" y="36468"/>
                  </a:lnTo>
                  <a:close/>
                  <a:moveTo>
                    <a:pt x="19994" y="36591"/>
                  </a:moveTo>
                  <a:lnTo>
                    <a:pt x="10093" y="48664"/>
                  </a:lnTo>
                  <a:cubicBezTo>
                    <a:pt x="10148" y="48719"/>
                    <a:pt x="10203" y="48761"/>
                    <a:pt x="10273" y="48816"/>
                  </a:cubicBezTo>
                  <a:lnTo>
                    <a:pt x="20036" y="36619"/>
                  </a:lnTo>
                  <a:lnTo>
                    <a:pt x="19994" y="36591"/>
                  </a:lnTo>
                  <a:close/>
                  <a:moveTo>
                    <a:pt x="34598" y="36784"/>
                  </a:moveTo>
                  <a:lnTo>
                    <a:pt x="34529" y="36825"/>
                  </a:lnTo>
                  <a:lnTo>
                    <a:pt x="43976" y="49269"/>
                  </a:lnTo>
                  <a:lnTo>
                    <a:pt x="44141" y="49159"/>
                  </a:lnTo>
                  <a:lnTo>
                    <a:pt x="34598" y="36784"/>
                  </a:lnTo>
                  <a:close/>
                  <a:moveTo>
                    <a:pt x="20366" y="36866"/>
                  </a:moveTo>
                  <a:lnTo>
                    <a:pt x="11001" y="49379"/>
                  </a:lnTo>
                  <a:lnTo>
                    <a:pt x="11166" y="49504"/>
                  </a:lnTo>
                  <a:lnTo>
                    <a:pt x="20434" y="36921"/>
                  </a:lnTo>
                  <a:lnTo>
                    <a:pt x="20366" y="36866"/>
                  </a:lnTo>
                  <a:close/>
                  <a:moveTo>
                    <a:pt x="34213" y="37059"/>
                  </a:moveTo>
                  <a:lnTo>
                    <a:pt x="34144" y="37100"/>
                  </a:lnTo>
                  <a:lnTo>
                    <a:pt x="43041" y="49957"/>
                  </a:lnTo>
                  <a:lnTo>
                    <a:pt x="43192" y="49847"/>
                  </a:lnTo>
                  <a:lnTo>
                    <a:pt x="34213" y="37059"/>
                  </a:lnTo>
                  <a:close/>
                  <a:moveTo>
                    <a:pt x="20778" y="37169"/>
                  </a:moveTo>
                  <a:lnTo>
                    <a:pt x="11923" y="50039"/>
                  </a:lnTo>
                  <a:cubicBezTo>
                    <a:pt x="11991" y="50081"/>
                    <a:pt x="12046" y="50122"/>
                    <a:pt x="12115" y="50164"/>
                  </a:cubicBezTo>
                  <a:lnTo>
                    <a:pt x="20819" y="37196"/>
                  </a:lnTo>
                  <a:lnTo>
                    <a:pt x="20778" y="37169"/>
                  </a:lnTo>
                  <a:close/>
                  <a:moveTo>
                    <a:pt x="33787" y="37348"/>
                  </a:moveTo>
                  <a:lnTo>
                    <a:pt x="33745" y="37375"/>
                  </a:lnTo>
                  <a:lnTo>
                    <a:pt x="42092" y="50590"/>
                  </a:lnTo>
                  <a:cubicBezTo>
                    <a:pt x="42161" y="50549"/>
                    <a:pt x="42216" y="50507"/>
                    <a:pt x="42285" y="50466"/>
                  </a:cubicBezTo>
                  <a:lnTo>
                    <a:pt x="33787" y="37348"/>
                  </a:lnTo>
                  <a:close/>
                  <a:moveTo>
                    <a:pt x="21191" y="37430"/>
                  </a:moveTo>
                  <a:lnTo>
                    <a:pt x="12885" y="50672"/>
                  </a:lnTo>
                  <a:lnTo>
                    <a:pt x="13050" y="50769"/>
                  </a:lnTo>
                  <a:lnTo>
                    <a:pt x="21259" y="37471"/>
                  </a:lnTo>
                  <a:lnTo>
                    <a:pt x="21191" y="37430"/>
                  </a:lnTo>
                  <a:close/>
                  <a:moveTo>
                    <a:pt x="33360" y="37609"/>
                  </a:moveTo>
                  <a:lnTo>
                    <a:pt x="33332" y="37623"/>
                  </a:lnTo>
                  <a:lnTo>
                    <a:pt x="41116" y="51181"/>
                  </a:lnTo>
                  <a:cubicBezTo>
                    <a:pt x="41185" y="51140"/>
                    <a:pt x="41240" y="51099"/>
                    <a:pt x="41308" y="51057"/>
                  </a:cubicBezTo>
                  <a:lnTo>
                    <a:pt x="33360" y="37609"/>
                  </a:lnTo>
                  <a:close/>
                  <a:moveTo>
                    <a:pt x="21603" y="37678"/>
                  </a:moveTo>
                  <a:lnTo>
                    <a:pt x="13875" y="51264"/>
                  </a:lnTo>
                  <a:lnTo>
                    <a:pt x="14026" y="51346"/>
                  </a:lnTo>
                  <a:lnTo>
                    <a:pt x="21686" y="37733"/>
                  </a:lnTo>
                  <a:lnTo>
                    <a:pt x="21603" y="37678"/>
                  </a:lnTo>
                  <a:close/>
                  <a:moveTo>
                    <a:pt x="32947" y="37843"/>
                  </a:moveTo>
                  <a:lnTo>
                    <a:pt x="32907" y="37870"/>
                  </a:lnTo>
                  <a:lnTo>
                    <a:pt x="40112" y="51731"/>
                  </a:lnTo>
                  <a:cubicBezTo>
                    <a:pt x="40180" y="51690"/>
                    <a:pt x="40250" y="51662"/>
                    <a:pt x="40318" y="51621"/>
                  </a:cubicBezTo>
                  <a:lnTo>
                    <a:pt x="32947" y="37843"/>
                  </a:lnTo>
                  <a:close/>
                  <a:moveTo>
                    <a:pt x="22029" y="37911"/>
                  </a:moveTo>
                  <a:lnTo>
                    <a:pt x="14879" y="51814"/>
                  </a:lnTo>
                  <a:lnTo>
                    <a:pt x="15030" y="51882"/>
                  </a:lnTo>
                  <a:lnTo>
                    <a:pt x="22126" y="37953"/>
                  </a:lnTo>
                  <a:lnTo>
                    <a:pt x="22029" y="37911"/>
                  </a:lnTo>
                  <a:close/>
                  <a:moveTo>
                    <a:pt x="32507" y="38063"/>
                  </a:moveTo>
                  <a:lnTo>
                    <a:pt x="32452" y="38090"/>
                  </a:lnTo>
                  <a:lnTo>
                    <a:pt x="39108" y="52226"/>
                  </a:lnTo>
                  <a:lnTo>
                    <a:pt x="39300" y="52144"/>
                  </a:lnTo>
                  <a:lnTo>
                    <a:pt x="32507" y="38063"/>
                  </a:lnTo>
                  <a:close/>
                  <a:moveTo>
                    <a:pt x="22483" y="38131"/>
                  </a:moveTo>
                  <a:lnTo>
                    <a:pt x="15896" y="52295"/>
                  </a:lnTo>
                  <a:cubicBezTo>
                    <a:pt x="15966" y="52336"/>
                    <a:pt x="16021" y="52364"/>
                    <a:pt x="16089" y="52391"/>
                  </a:cubicBezTo>
                  <a:lnTo>
                    <a:pt x="22538" y="38159"/>
                  </a:lnTo>
                  <a:lnTo>
                    <a:pt x="22483" y="38131"/>
                  </a:lnTo>
                  <a:close/>
                  <a:moveTo>
                    <a:pt x="32082" y="38255"/>
                  </a:moveTo>
                  <a:lnTo>
                    <a:pt x="32040" y="38269"/>
                  </a:lnTo>
                  <a:lnTo>
                    <a:pt x="38035" y="52707"/>
                  </a:lnTo>
                  <a:cubicBezTo>
                    <a:pt x="38105" y="52680"/>
                    <a:pt x="38173" y="52652"/>
                    <a:pt x="38242" y="52611"/>
                  </a:cubicBezTo>
                  <a:lnTo>
                    <a:pt x="32082" y="38255"/>
                  </a:lnTo>
                  <a:close/>
                  <a:moveTo>
                    <a:pt x="22924" y="38324"/>
                  </a:moveTo>
                  <a:lnTo>
                    <a:pt x="16956" y="52762"/>
                  </a:lnTo>
                  <a:lnTo>
                    <a:pt x="17134" y="52845"/>
                  </a:lnTo>
                  <a:lnTo>
                    <a:pt x="23006" y="38351"/>
                  </a:lnTo>
                  <a:lnTo>
                    <a:pt x="22924" y="38324"/>
                  </a:lnTo>
                  <a:close/>
                  <a:moveTo>
                    <a:pt x="31627" y="38448"/>
                  </a:moveTo>
                  <a:lnTo>
                    <a:pt x="31532" y="38475"/>
                  </a:lnTo>
                  <a:lnTo>
                    <a:pt x="37032" y="53107"/>
                  </a:lnTo>
                  <a:lnTo>
                    <a:pt x="37197" y="53037"/>
                  </a:lnTo>
                  <a:lnTo>
                    <a:pt x="31627" y="38448"/>
                  </a:lnTo>
                  <a:close/>
                  <a:moveTo>
                    <a:pt x="23404" y="38516"/>
                  </a:moveTo>
                  <a:lnTo>
                    <a:pt x="18001" y="53175"/>
                  </a:lnTo>
                  <a:cubicBezTo>
                    <a:pt x="18069" y="53202"/>
                    <a:pt x="18138" y="53230"/>
                    <a:pt x="18221" y="53257"/>
                  </a:cubicBezTo>
                  <a:lnTo>
                    <a:pt x="23446" y="38530"/>
                  </a:lnTo>
                  <a:lnTo>
                    <a:pt x="23404" y="38516"/>
                  </a:lnTo>
                  <a:close/>
                  <a:moveTo>
                    <a:pt x="31187" y="38599"/>
                  </a:moveTo>
                  <a:lnTo>
                    <a:pt x="31092" y="38626"/>
                  </a:lnTo>
                  <a:lnTo>
                    <a:pt x="35932" y="53492"/>
                  </a:lnTo>
                  <a:lnTo>
                    <a:pt x="36097" y="53437"/>
                  </a:lnTo>
                  <a:lnTo>
                    <a:pt x="31187" y="38599"/>
                  </a:lnTo>
                  <a:close/>
                  <a:moveTo>
                    <a:pt x="23859" y="38668"/>
                  </a:moveTo>
                  <a:lnTo>
                    <a:pt x="19086" y="53547"/>
                  </a:lnTo>
                  <a:lnTo>
                    <a:pt x="19279" y="53602"/>
                  </a:lnTo>
                  <a:lnTo>
                    <a:pt x="23927" y="38695"/>
                  </a:lnTo>
                  <a:lnTo>
                    <a:pt x="23859" y="38668"/>
                  </a:lnTo>
                  <a:close/>
                  <a:moveTo>
                    <a:pt x="30679" y="38750"/>
                  </a:moveTo>
                  <a:lnTo>
                    <a:pt x="30637" y="38764"/>
                  </a:lnTo>
                  <a:lnTo>
                    <a:pt x="34832" y="53822"/>
                  </a:lnTo>
                  <a:cubicBezTo>
                    <a:pt x="34900" y="53807"/>
                    <a:pt x="34969" y="53780"/>
                    <a:pt x="35038" y="53767"/>
                  </a:cubicBezTo>
                  <a:lnTo>
                    <a:pt x="30679" y="38750"/>
                  </a:lnTo>
                  <a:close/>
                  <a:moveTo>
                    <a:pt x="24312" y="38805"/>
                  </a:moveTo>
                  <a:lnTo>
                    <a:pt x="20201" y="53877"/>
                  </a:lnTo>
                  <a:lnTo>
                    <a:pt x="20366" y="53917"/>
                  </a:lnTo>
                  <a:lnTo>
                    <a:pt x="24409" y="38819"/>
                  </a:lnTo>
                  <a:lnTo>
                    <a:pt x="24312" y="38805"/>
                  </a:lnTo>
                  <a:close/>
                  <a:moveTo>
                    <a:pt x="30212" y="38874"/>
                  </a:moveTo>
                  <a:lnTo>
                    <a:pt x="30170" y="38888"/>
                  </a:lnTo>
                  <a:lnTo>
                    <a:pt x="33717" y="54110"/>
                  </a:lnTo>
                  <a:cubicBezTo>
                    <a:pt x="33787" y="54097"/>
                    <a:pt x="33855" y="54082"/>
                    <a:pt x="33938" y="54055"/>
                  </a:cubicBezTo>
                  <a:lnTo>
                    <a:pt x="30212" y="38874"/>
                  </a:lnTo>
                  <a:close/>
                  <a:moveTo>
                    <a:pt x="24794" y="38915"/>
                  </a:moveTo>
                  <a:lnTo>
                    <a:pt x="21301" y="54152"/>
                  </a:lnTo>
                  <a:lnTo>
                    <a:pt x="21493" y="54192"/>
                  </a:lnTo>
                  <a:lnTo>
                    <a:pt x="24876" y="38943"/>
                  </a:lnTo>
                  <a:lnTo>
                    <a:pt x="24794" y="38915"/>
                  </a:lnTo>
                  <a:close/>
                  <a:moveTo>
                    <a:pt x="29744" y="38984"/>
                  </a:moveTo>
                  <a:lnTo>
                    <a:pt x="29647" y="38998"/>
                  </a:lnTo>
                  <a:lnTo>
                    <a:pt x="32645" y="54344"/>
                  </a:lnTo>
                  <a:lnTo>
                    <a:pt x="32810" y="54302"/>
                  </a:lnTo>
                  <a:lnTo>
                    <a:pt x="29744" y="38984"/>
                  </a:lnTo>
                  <a:close/>
                  <a:moveTo>
                    <a:pt x="25274" y="39011"/>
                  </a:moveTo>
                  <a:lnTo>
                    <a:pt x="22428" y="54385"/>
                  </a:lnTo>
                  <a:lnTo>
                    <a:pt x="22607" y="54412"/>
                  </a:lnTo>
                  <a:lnTo>
                    <a:pt x="25357" y="39039"/>
                  </a:lnTo>
                  <a:lnTo>
                    <a:pt x="25274" y="39011"/>
                  </a:lnTo>
                  <a:close/>
                  <a:moveTo>
                    <a:pt x="29262" y="39066"/>
                  </a:moveTo>
                  <a:lnTo>
                    <a:pt x="29180" y="39080"/>
                  </a:lnTo>
                  <a:lnTo>
                    <a:pt x="31504" y="54537"/>
                  </a:lnTo>
                  <a:lnTo>
                    <a:pt x="31682" y="54509"/>
                  </a:lnTo>
                  <a:lnTo>
                    <a:pt x="29262" y="39066"/>
                  </a:lnTo>
                  <a:close/>
                  <a:moveTo>
                    <a:pt x="25742" y="39094"/>
                  </a:moveTo>
                  <a:lnTo>
                    <a:pt x="23556" y="54564"/>
                  </a:lnTo>
                  <a:lnTo>
                    <a:pt x="23734" y="54592"/>
                  </a:lnTo>
                  <a:lnTo>
                    <a:pt x="25839" y="39108"/>
                  </a:lnTo>
                  <a:lnTo>
                    <a:pt x="25742" y="39094"/>
                  </a:lnTo>
                  <a:close/>
                  <a:moveTo>
                    <a:pt x="28781" y="39135"/>
                  </a:moveTo>
                  <a:lnTo>
                    <a:pt x="28699" y="39149"/>
                  </a:lnTo>
                  <a:lnTo>
                    <a:pt x="30377" y="54687"/>
                  </a:lnTo>
                  <a:lnTo>
                    <a:pt x="30555" y="54660"/>
                  </a:lnTo>
                  <a:lnTo>
                    <a:pt x="28781" y="39135"/>
                  </a:lnTo>
                  <a:close/>
                  <a:moveTo>
                    <a:pt x="26237" y="39149"/>
                  </a:moveTo>
                  <a:lnTo>
                    <a:pt x="24697" y="54702"/>
                  </a:lnTo>
                  <a:lnTo>
                    <a:pt x="24876" y="54715"/>
                  </a:lnTo>
                  <a:lnTo>
                    <a:pt x="26319" y="39163"/>
                  </a:lnTo>
                  <a:lnTo>
                    <a:pt x="26237" y="39149"/>
                  </a:lnTo>
                  <a:close/>
                  <a:moveTo>
                    <a:pt x="28286" y="39176"/>
                  </a:moveTo>
                  <a:lnTo>
                    <a:pt x="28204" y="39191"/>
                  </a:lnTo>
                  <a:lnTo>
                    <a:pt x="29249" y="54784"/>
                  </a:lnTo>
                  <a:lnTo>
                    <a:pt x="29427" y="54770"/>
                  </a:lnTo>
                  <a:lnTo>
                    <a:pt x="28286" y="39176"/>
                  </a:lnTo>
                  <a:close/>
                  <a:moveTo>
                    <a:pt x="26719" y="39191"/>
                  </a:moveTo>
                  <a:lnTo>
                    <a:pt x="25824" y="54797"/>
                  </a:lnTo>
                  <a:lnTo>
                    <a:pt x="26004" y="54797"/>
                  </a:lnTo>
                  <a:lnTo>
                    <a:pt x="26814" y="39191"/>
                  </a:lnTo>
                  <a:close/>
                  <a:moveTo>
                    <a:pt x="27709" y="39204"/>
                  </a:moveTo>
                  <a:lnTo>
                    <a:pt x="28107" y="54825"/>
                  </a:lnTo>
                  <a:lnTo>
                    <a:pt x="28286" y="54825"/>
                  </a:lnTo>
                  <a:lnTo>
                    <a:pt x="27805" y="39204"/>
                  </a:lnTo>
                  <a:close/>
                  <a:moveTo>
                    <a:pt x="27214" y="39204"/>
                  </a:moveTo>
                  <a:lnTo>
                    <a:pt x="26966" y="54839"/>
                  </a:lnTo>
                  <a:lnTo>
                    <a:pt x="27145" y="54839"/>
                  </a:lnTo>
                  <a:lnTo>
                    <a:pt x="27310" y="39218"/>
                  </a:lnTo>
                  <a:lnTo>
                    <a:pt x="27214" y="3920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2" name="Google Shape;2112;p32"/>
            <p:cNvSpPr/>
            <p:nvPr/>
          </p:nvSpPr>
          <p:spPr>
            <a:xfrm>
              <a:off x="4107950" y="1973263"/>
              <a:ext cx="1625700" cy="1625700"/>
            </a:xfrm>
            <a:prstGeom prst="donut">
              <a:avLst>
                <a:gd name="adj" fmla="val 2008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3" name="Google Shape;2113;p32"/>
            <p:cNvSpPr/>
            <p:nvPr/>
          </p:nvSpPr>
          <p:spPr>
            <a:xfrm>
              <a:off x="3967525" y="1833488"/>
              <a:ext cx="1904850" cy="1904875"/>
            </a:xfrm>
            <a:custGeom>
              <a:avLst/>
              <a:gdLst/>
              <a:ahLst/>
              <a:cxnLst/>
              <a:rect l="l" t="t" r="r" b="b"/>
              <a:pathLst>
                <a:path w="76194" h="76195" extrusionOk="0">
                  <a:moveTo>
                    <a:pt x="38049" y="0"/>
                  </a:moveTo>
                  <a:lnTo>
                    <a:pt x="38049" y="1018"/>
                  </a:lnTo>
                  <a:lnTo>
                    <a:pt x="38200" y="1018"/>
                  </a:lnTo>
                  <a:lnTo>
                    <a:pt x="38200" y="0"/>
                  </a:lnTo>
                  <a:close/>
                  <a:moveTo>
                    <a:pt x="37361" y="0"/>
                  </a:moveTo>
                  <a:lnTo>
                    <a:pt x="37210" y="14"/>
                  </a:lnTo>
                  <a:lnTo>
                    <a:pt x="37223" y="1031"/>
                  </a:lnTo>
                  <a:lnTo>
                    <a:pt x="37375" y="1018"/>
                  </a:lnTo>
                  <a:lnTo>
                    <a:pt x="37361" y="0"/>
                  </a:lnTo>
                  <a:close/>
                  <a:moveTo>
                    <a:pt x="38888" y="0"/>
                  </a:moveTo>
                  <a:lnTo>
                    <a:pt x="38874" y="1031"/>
                  </a:lnTo>
                  <a:lnTo>
                    <a:pt x="39025" y="1031"/>
                  </a:lnTo>
                  <a:lnTo>
                    <a:pt x="39039" y="14"/>
                  </a:lnTo>
                  <a:lnTo>
                    <a:pt x="38888" y="0"/>
                  </a:lnTo>
                  <a:close/>
                  <a:moveTo>
                    <a:pt x="36523" y="28"/>
                  </a:moveTo>
                  <a:lnTo>
                    <a:pt x="36371" y="41"/>
                  </a:lnTo>
                  <a:lnTo>
                    <a:pt x="36413" y="1059"/>
                  </a:lnTo>
                  <a:lnTo>
                    <a:pt x="36563" y="1045"/>
                  </a:lnTo>
                  <a:lnTo>
                    <a:pt x="36523" y="28"/>
                  </a:lnTo>
                  <a:close/>
                  <a:moveTo>
                    <a:pt x="39726" y="28"/>
                  </a:moveTo>
                  <a:lnTo>
                    <a:pt x="39685" y="1045"/>
                  </a:lnTo>
                  <a:lnTo>
                    <a:pt x="39836" y="1059"/>
                  </a:lnTo>
                  <a:lnTo>
                    <a:pt x="39891" y="41"/>
                  </a:lnTo>
                  <a:lnTo>
                    <a:pt x="39726" y="28"/>
                  </a:lnTo>
                  <a:close/>
                  <a:moveTo>
                    <a:pt x="35683" y="69"/>
                  </a:moveTo>
                  <a:lnTo>
                    <a:pt x="35518" y="83"/>
                  </a:lnTo>
                  <a:lnTo>
                    <a:pt x="35588" y="1100"/>
                  </a:lnTo>
                  <a:lnTo>
                    <a:pt x="35738" y="1086"/>
                  </a:lnTo>
                  <a:lnTo>
                    <a:pt x="35683" y="69"/>
                  </a:lnTo>
                  <a:close/>
                  <a:moveTo>
                    <a:pt x="40579" y="83"/>
                  </a:moveTo>
                  <a:lnTo>
                    <a:pt x="40511" y="1100"/>
                  </a:lnTo>
                  <a:lnTo>
                    <a:pt x="40661" y="1100"/>
                  </a:lnTo>
                  <a:lnTo>
                    <a:pt x="40731" y="83"/>
                  </a:lnTo>
                  <a:close/>
                  <a:moveTo>
                    <a:pt x="34831" y="138"/>
                  </a:moveTo>
                  <a:lnTo>
                    <a:pt x="34680" y="151"/>
                  </a:lnTo>
                  <a:lnTo>
                    <a:pt x="34776" y="1169"/>
                  </a:lnTo>
                  <a:lnTo>
                    <a:pt x="34928" y="1155"/>
                  </a:lnTo>
                  <a:lnTo>
                    <a:pt x="34831" y="138"/>
                  </a:lnTo>
                  <a:close/>
                  <a:moveTo>
                    <a:pt x="41418" y="138"/>
                  </a:moveTo>
                  <a:lnTo>
                    <a:pt x="41321" y="1155"/>
                  </a:lnTo>
                  <a:lnTo>
                    <a:pt x="41473" y="1169"/>
                  </a:lnTo>
                  <a:lnTo>
                    <a:pt x="41569" y="151"/>
                  </a:lnTo>
                  <a:lnTo>
                    <a:pt x="41418" y="138"/>
                  </a:lnTo>
                  <a:close/>
                  <a:moveTo>
                    <a:pt x="33993" y="220"/>
                  </a:moveTo>
                  <a:lnTo>
                    <a:pt x="33841" y="234"/>
                  </a:lnTo>
                  <a:lnTo>
                    <a:pt x="33965" y="1251"/>
                  </a:lnTo>
                  <a:lnTo>
                    <a:pt x="34103" y="1224"/>
                  </a:lnTo>
                  <a:lnTo>
                    <a:pt x="33993" y="220"/>
                  </a:lnTo>
                  <a:close/>
                  <a:moveTo>
                    <a:pt x="42256" y="220"/>
                  </a:moveTo>
                  <a:lnTo>
                    <a:pt x="42146" y="1238"/>
                  </a:lnTo>
                  <a:lnTo>
                    <a:pt x="42284" y="1251"/>
                  </a:lnTo>
                  <a:lnTo>
                    <a:pt x="42408" y="234"/>
                  </a:lnTo>
                  <a:lnTo>
                    <a:pt x="42256" y="220"/>
                  </a:lnTo>
                  <a:close/>
                  <a:moveTo>
                    <a:pt x="33167" y="316"/>
                  </a:moveTo>
                  <a:lnTo>
                    <a:pt x="33002" y="330"/>
                  </a:lnTo>
                  <a:lnTo>
                    <a:pt x="33140" y="1348"/>
                  </a:lnTo>
                  <a:lnTo>
                    <a:pt x="33291" y="1320"/>
                  </a:lnTo>
                  <a:lnTo>
                    <a:pt x="33167" y="316"/>
                  </a:lnTo>
                  <a:close/>
                  <a:moveTo>
                    <a:pt x="43096" y="316"/>
                  </a:moveTo>
                  <a:lnTo>
                    <a:pt x="42958" y="1334"/>
                  </a:lnTo>
                  <a:lnTo>
                    <a:pt x="43109" y="1348"/>
                  </a:lnTo>
                  <a:lnTo>
                    <a:pt x="43246" y="344"/>
                  </a:lnTo>
                  <a:lnTo>
                    <a:pt x="43096" y="316"/>
                  </a:lnTo>
                  <a:close/>
                  <a:moveTo>
                    <a:pt x="32328" y="426"/>
                  </a:moveTo>
                  <a:lnTo>
                    <a:pt x="32177" y="454"/>
                  </a:lnTo>
                  <a:lnTo>
                    <a:pt x="32328" y="1458"/>
                  </a:lnTo>
                  <a:lnTo>
                    <a:pt x="32480" y="1444"/>
                  </a:lnTo>
                  <a:lnTo>
                    <a:pt x="32328" y="426"/>
                  </a:lnTo>
                  <a:close/>
                  <a:moveTo>
                    <a:pt x="43921" y="440"/>
                  </a:moveTo>
                  <a:lnTo>
                    <a:pt x="43769" y="1444"/>
                  </a:lnTo>
                  <a:lnTo>
                    <a:pt x="43921" y="1471"/>
                  </a:lnTo>
                  <a:lnTo>
                    <a:pt x="44071" y="468"/>
                  </a:lnTo>
                  <a:lnTo>
                    <a:pt x="43921" y="440"/>
                  </a:lnTo>
                  <a:close/>
                  <a:moveTo>
                    <a:pt x="31490" y="564"/>
                  </a:moveTo>
                  <a:lnTo>
                    <a:pt x="31338" y="591"/>
                  </a:lnTo>
                  <a:lnTo>
                    <a:pt x="31517" y="1595"/>
                  </a:lnTo>
                  <a:lnTo>
                    <a:pt x="31668" y="1568"/>
                  </a:lnTo>
                  <a:lnTo>
                    <a:pt x="31490" y="564"/>
                  </a:lnTo>
                  <a:close/>
                  <a:moveTo>
                    <a:pt x="44759" y="578"/>
                  </a:moveTo>
                  <a:lnTo>
                    <a:pt x="44581" y="1581"/>
                  </a:lnTo>
                  <a:lnTo>
                    <a:pt x="44732" y="1609"/>
                  </a:lnTo>
                  <a:lnTo>
                    <a:pt x="44911" y="605"/>
                  </a:lnTo>
                  <a:lnTo>
                    <a:pt x="44759" y="578"/>
                  </a:lnTo>
                  <a:close/>
                  <a:moveTo>
                    <a:pt x="30665" y="729"/>
                  </a:moveTo>
                  <a:lnTo>
                    <a:pt x="30513" y="756"/>
                  </a:lnTo>
                  <a:lnTo>
                    <a:pt x="30720" y="1746"/>
                  </a:lnTo>
                  <a:lnTo>
                    <a:pt x="30871" y="1719"/>
                  </a:lnTo>
                  <a:lnTo>
                    <a:pt x="30665" y="729"/>
                  </a:lnTo>
                  <a:close/>
                  <a:moveTo>
                    <a:pt x="45584" y="729"/>
                  </a:moveTo>
                  <a:lnTo>
                    <a:pt x="45392" y="1733"/>
                  </a:lnTo>
                  <a:lnTo>
                    <a:pt x="45529" y="1760"/>
                  </a:lnTo>
                  <a:lnTo>
                    <a:pt x="45736" y="756"/>
                  </a:lnTo>
                  <a:lnTo>
                    <a:pt x="45584" y="729"/>
                  </a:lnTo>
                  <a:close/>
                  <a:moveTo>
                    <a:pt x="29840" y="894"/>
                  </a:moveTo>
                  <a:lnTo>
                    <a:pt x="29688" y="935"/>
                  </a:lnTo>
                  <a:lnTo>
                    <a:pt x="29908" y="1925"/>
                  </a:lnTo>
                  <a:lnTo>
                    <a:pt x="30060" y="1884"/>
                  </a:lnTo>
                  <a:lnTo>
                    <a:pt x="29840" y="894"/>
                  </a:lnTo>
                  <a:close/>
                  <a:moveTo>
                    <a:pt x="46409" y="908"/>
                  </a:moveTo>
                  <a:lnTo>
                    <a:pt x="46189" y="1898"/>
                  </a:lnTo>
                  <a:lnTo>
                    <a:pt x="46327" y="1939"/>
                  </a:lnTo>
                  <a:lnTo>
                    <a:pt x="46561" y="935"/>
                  </a:lnTo>
                  <a:lnTo>
                    <a:pt x="46409" y="908"/>
                  </a:lnTo>
                  <a:close/>
                  <a:moveTo>
                    <a:pt x="29015" y="1086"/>
                  </a:moveTo>
                  <a:lnTo>
                    <a:pt x="28877" y="1128"/>
                  </a:lnTo>
                  <a:lnTo>
                    <a:pt x="29110" y="2118"/>
                  </a:lnTo>
                  <a:lnTo>
                    <a:pt x="29262" y="2076"/>
                  </a:lnTo>
                  <a:lnTo>
                    <a:pt x="29015" y="1086"/>
                  </a:lnTo>
                  <a:close/>
                  <a:moveTo>
                    <a:pt x="47234" y="1100"/>
                  </a:moveTo>
                  <a:lnTo>
                    <a:pt x="46987" y="2090"/>
                  </a:lnTo>
                  <a:lnTo>
                    <a:pt x="47138" y="2131"/>
                  </a:lnTo>
                  <a:lnTo>
                    <a:pt x="47372" y="1141"/>
                  </a:lnTo>
                  <a:lnTo>
                    <a:pt x="47234" y="1100"/>
                  </a:lnTo>
                  <a:close/>
                  <a:moveTo>
                    <a:pt x="28203" y="1293"/>
                  </a:moveTo>
                  <a:lnTo>
                    <a:pt x="28052" y="1334"/>
                  </a:lnTo>
                  <a:lnTo>
                    <a:pt x="28327" y="2324"/>
                  </a:lnTo>
                  <a:lnTo>
                    <a:pt x="28465" y="2283"/>
                  </a:lnTo>
                  <a:lnTo>
                    <a:pt x="28203" y="1293"/>
                  </a:lnTo>
                  <a:close/>
                  <a:moveTo>
                    <a:pt x="48046" y="1306"/>
                  </a:moveTo>
                  <a:lnTo>
                    <a:pt x="47784" y="2296"/>
                  </a:lnTo>
                  <a:lnTo>
                    <a:pt x="47922" y="2338"/>
                  </a:lnTo>
                  <a:lnTo>
                    <a:pt x="48197" y="1348"/>
                  </a:lnTo>
                  <a:lnTo>
                    <a:pt x="48046" y="1306"/>
                  </a:lnTo>
                  <a:close/>
                  <a:moveTo>
                    <a:pt x="27392" y="1526"/>
                  </a:moveTo>
                  <a:lnTo>
                    <a:pt x="27240" y="1568"/>
                  </a:lnTo>
                  <a:lnTo>
                    <a:pt x="27530" y="2544"/>
                  </a:lnTo>
                  <a:lnTo>
                    <a:pt x="27680" y="2503"/>
                  </a:lnTo>
                  <a:lnTo>
                    <a:pt x="27392" y="1526"/>
                  </a:lnTo>
                  <a:close/>
                  <a:moveTo>
                    <a:pt x="48857" y="1540"/>
                  </a:moveTo>
                  <a:lnTo>
                    <a:pt x="48569" y="2516"/>
                  </a:lnTo>
                  <a:lnTo>
                    <a:pt x="48719" y="2558"/>
                  </a:lnTo>
                  <a:lnTo>
                    <a:pt x="49009" y="1581"/>
                  </a:lnTo>
                  <a:lnTo>
                    <a:pt x="48857" y="1540"/>
                  </a:lnTo>
                  <a:close/>
                  <a:moveTo>
                    <a:pt x="26580" y="1774"/>
                  </a:moveTo>
                  <a:lnTo>
                    <a:pt x="26443" y="1815"/>
                  </a:lnTo>
                  <a:lnTo>
                    <a:pt x="26745" y="2791"/>
                  </a:lnTo>
                  <a:lnTo>
                    <a:pt x="26897" y="2736"/>
                  </a:lnTo>
                  <a:lnTo>
                    <a:pt x="26580" y="1774"/>
                  </a:lnTo>
                  <a:close/>
                  <a:moveTo>
                    <a:pt x="49669" y="1788"/>
                  </a:moveTo>
                  <a:lnTo>
                    <a:pt x="49352" y="2751"/>
                  </a:lnTo>
                  <a:lnTo>
                    <a:pt x="49504" y="2806"/>
                  </a:lnTo>
                  <a:lnTo>
                    <a:pt x="49806" y="1829"/>
                  </a:lnTo>
                  <a:lnTo>
                    <a:pt x="49669" y="1788"/>
                  </a:lnTo>
                  <a:close/>
                  <a:moveTo>
                    <a:pt x="25783" y="2035"/>
                  </a:moveTo>
                  <a:lnTo>
                    <a:pt x="25632" y="2076"/>
                  </a:lnTo>
                  <a:lnTo>
                    <a:pt x="25975" y="3039"/>
                  </a:lnTo>
                  <a:lnTo>
                    <a:pt x="26113" y="2998"/>
                  </a:lnTo>
                  <a:lnTo>
                    <a:pt x="25783" y="2035"/>
                  </a:lnTo>
                  <a:close/>
                  <a:moveTo>
                    <a:pt x="50466" y="2049"/>
                  </a:moveTo>
                  <a:lnTo>
                    <a:pt x="50136" y="3011"/>
                  </a:lnTo>
                  <a:lnTo>
                    <a:pt x="50274" y="3066"/>
                  </a:lnTo>
                  <a:lnTo>
                    <a:pt x="50617" y="2104"/>
                  </a:lnTo>
                  <a:lnTo>
                    <a:pt x="50466" y="2049"/>
                  </a:lnTo>
                  <a:close/>
                  <a:moveTo>
                    <a:pt x="24985" y="2311"/>
                  </a:moveTo>
                  <a:lnTo>
                    <a:pt x="24848" y="2366"/>
                  </a:lnTo>
                  <a:lnTo>
                    <a:pt x="25205" y="3328"/>
                  </a:lnTo>
                  <a:lnTo>
                    <a:pt x="25343" y="3273"/>
                  </a:lnTo>
                  <a:lnTo>
                    <a:pt x="24985" y="2311"/>
                  </a:lnTo>
                  <a:close/>
                  <a:moveTo>
                    <a:pt x="51264" y="2338"/>
                  </a:moveTo>
                  <a:lnTo>
                    <a:pt x="50906" y="3286"/>
                  </a:lnTo>
                  <a:lnTo>
                    <a:pt x="51057" y="3341"/>
                  </a:lnTo>
                  <a:lnTo>
                    <a:pt x="51415" y="2393"/>
                  </a:lnTo>
                  <a:lnTo>
                    <a:pt x="51264" y="2338"/>
                  </a:lnTo>
                  <a:close/>
                  <a:moveTo>
                    <a:pt x="24202" y="2613"/>
                  </a:moveTo>
                  <a:lnTo>
                    <a:pt x="24064" y="2668"/>
                  </a:lnTo>
                  <a:lnTo>
                    <a:pt x="24435" y="3616"/>
                  </a:lnTo>
                  <a:lnTo>
                    <a:pt x="24573" y="3561"/>
                  </a:lnTo>
                  <a:lnTo>
                    <a:pt x="24202" y="2613"/>
                  </a:lnTo>
                  <a:close/>
                  <a:moveTo>
                    <a:pt x="52061" y="2641"/>
                  </a:moveTo>
                  <a:lnTo>
                    <a:pt x="51676" y="3589"/>
                  </a:lnTo>
                  <a:lnTo>
                    <a:pt x="51814" y="3644"/>
                  </a:lnTo>
                  <a:lnTo>
                    <a:pt x="52199" y="2696"/>
                  </a:lnTo>
                  <a:lnTo>
                    <a:pt x="52061" y="2641"/>
                  </a:lnTo>
                  <a:close/>
                  <a:moveTo>
                    <a:pt x="23417" y="2929"/>
                  </a:moveTo>
                  <a:lnTo>
                    <a:pt x="23280" y="2984"/>
                  </a:lnTo>
                  <a:lnTo>
                    <a:pt x="23679" y="3919"/>
                  </a:lnTo>
                  <a:lnTo>
                    <a:pt x="23817" y="3864"/>
                  </a:lnTo>
                  <a:lnTo>
                    <a:pt x="23417" y="2929"/>
                  </a:lnTo>
                  <a:close/>
                  <a:moveTo>
                    <a:pt x="52831" y="2956"/>
                  </a:moveTo>
                  <a:lnTo>
                    <a:pt x="52446" y="3891"/>
                  </a:lnTo>
                  <a:lnTo>
                    <a:pt x="52584" y="3946"/>
                  </a:lnTo>
                  <a:lnTo>
                    <a:pt x="52982" y="3011"/>
                  </a:lnTo>
                  <a:lnTo>
                    <a:pt x="52831" y="2956"/>
                  </a:lnTo>
                  <a:close/>
                  <a:moveTo>
                    <a:pt x="22647" y="3259"/>
                  </a:moveTo>
                  <a:lnTo>
                    <a:pt x="22510" y="3328"/>
                  </a:lnTo>
                  <a:lnTo>
                    <a:pt x="22922" y="4249"/>
                  </a:lnTo>
                  <a:lnTo>
                    <a:pt x="23060" y="4194"/>
                  </a:lnTo>
                  <a:lnTo>
                    <a:pt x="22647" y="3259"/>
                  </a:lnTo>
                  <a:close/>
                  <a:moveTo>
                    <a:pt x="53615" y="3286"/>
                  </a:moveTo>
                  <a:lnTo>
                    <a:pt x="53202" y="4221"/>
                  </a:lnTo>
                  <a:lnTo>
                    <a:pt x="53340" y="4276"/>
                  </a:lnTo>
                  <a:lnTo>
                    <a:pt x="53752" y="3356"/>
                  </a:lnTo>
                  <a:lnTo>
                    <a:pt x="53615" y="3286"/>
                  </a:lnTo>
                  <a:close/>
                  <a:moveTo>
                    <a:pt x="21892" y="3603"/>
                  </a:moveTo>
                  <a:lnTo>
                    <a:pt x="21754" y="3671"/>
                  </a:lnTo>
                  <a:lnTo>
                    <a:pt x="22194" y="4593"/>
                  </a:lnTo>
                  <a:lnTo>
                    <a:pt x="22317" y="4524"/>
                  </a:lnTo>
                  <a:lnTo>
                    <a:pt x="21892" y="3603"/>
                  </a:lnTo>
                  <a:close/>
                  <a:moveTo>
                    <a:pt x="54385" y="3644"/>
                  </a:moveTo>
                  <a:lnTo>
                    <a:pt x="53945" y="4566"/>
                  </a:lnTo>
                  <a:lnTo>
                    <a:pt x="54082" y="4634"/>
                  </a:lnTo>
                  <a:lnTo>
                    <a:pt x="54522" y="3713"/>
                  </a:lnTo>
                  <a:lnTo>
                    <a:pt x="54385" y="3644"/>
                  </a:lnTo>
                  <a:close/>
                  <a:moveTo>
                    <a:pt x="21135" y="3974"/>
                  </a:moveTo>
                  <a:lnTo>
                    <a:pt x="20997" y="4043"/>
                  </a:lnTo>
                  <a:lnTo>
                    <a:pt x="21452" y="4951"/>
                  </a:lnTo>
                  <a:lnTo>
                    <a:pt x="21589" y="4881"/>
                  </a:lnTo>
                  <a:lnTo>
                    <a:pt x="21135" y="3974"/>
                  </a:lnTo>
                  <a:close/>
                  <a:moveTo>
                    <a:pt x="55142" y="4016"/>
                  </a:moveTo>
                  <a:lnTo>
                    <a:pt x="54687" y="4923"/>
                  </a:lnTo>
                  <a:lnTo>
                    <a:pt x="54812" y="4991"/>
                  </a:lnTo>
                  <a:lnTo>
                    <a:pt x="55279" y="4084"/>
                  </a:lnTo>
                  <a:lnTo>
                    <a:pt x="55142" y="4016"/>
                  </a:lnTo>
                  <a:close/>
                  <a:moveTo>
                    <a:pt x="20379" y="4359"/>
                  </a:moveTo>
                  <a:lnTo>
                    <a:pt x="20255" y="4428"/>
                  </a:lnTo>
                  <a:lnTo>
                    <a:pt x="20722" y="5336"/>
                  </a:lnTo>
                  <a:lnTo>
                    <a:pt x="20860" y="5253"/>
                  </a:lnTo>
                  <a:lnTo>
                    <a:pt x="20379" y="4359"/>
                  </a:lnTo>
                  <a:close/>
                  <a:moveTo>
                    <a:pt x="55897" y="4401"/>
                  </a:moveTo>
                  <a:lnTo>
                    <a:pt x="55417" y="5294"/>
                  </a:lnTo>
                  <a:lnTo>
                    <a:pt x="55554" y="5376"/>
                  </a:lnTo>
                  <a:lnTo>
                    <a:pt x="56022" y="4469"/>
                  </a:lnTo>
                  <a:lnTo>
                    <a:pt x="55897" y="4401"/>
                  </a:lnTo>
                  <a:close/>
                  <a:moveTo>
                    <a:pt x="19650" y="4758"/>
                  </a:moveTo>
                  <a:lnTo>
                    <a:pt x="19512" y="4826"/>
                  </a:lnTo>
                  <a:lnTo>
                    <a:pt x="20007" y="5721"/>
                  </a:lnTo>
                  <a:lnTo>
                    <a:pt x="20132" y="5651"/>
                  </a:lnTo>
                  <a:lnTo>
                    <a:pt x="19650" y="4758"/>
                  </a:lnTo>
                  <a:close/>
                  <a:moveTo>
                    <a:pt x="56640" y="4799"/>
                  </a:moveTo>
                  <a:lnTo>
                    <a:pt x="56132" y="5693"/>
                  </a:lnTo>
                  <a:lnTo>
                    <a:pt x="56269" y="5761"/>
                  </a:lnTo>
                  <a:lnTo>
                    <a:pt x="56764" y="4881"/>
                  </a:lnTo>
                  <a:lnTo>
                    <a:pt x="56640" y="4799"/>
                  </a:lnTo>
                  <a:close/>
                  <a:moveTo>
                    <a:pt x="18907" y="5171"/>
                  </a:moveTo>
                  <a:lnTo>
                    <a:pt x="18784" y="5253"/>
                  </a:lnTo>
                  <a:lnTo>
                    <a:pt x="19292" y="6133"/>
                  </a:lnTo>
                  <a:lnTo>
                    <a:pt x="19430" y="6051"/>
                  </a:lnTo>
                  <a:lnTo>
                    <a:pt x="18907" y="5171"/>
                  </a:lnTo>
                  <a:close/>
                  <a:moveTo>
                    <a:pt x="57369" y="5226"/>
                  </a:moveTo>
                  <a:lnTo>
                    <a:pt x="56847" y="6106"/>
                  </a:lnTo>
                  <a:lnTo>
                    <a:pt x="56984" y="6174"/>
                  </a:lnTo>
                  <a:lnTo>
                    <a:pt x="57507" y="5294"/>
                  </a:lnTo>
                  <a:lnTo>
                    <a:pt x="57369" y="5226"/>
                  </a:lnTo>
                  <a:close/>
                  <a:moveTo>
                    <a:pt x="18192" y="5611"/>
                  </a:moveTo>
                  <a:lnTo>
                    <a:pt x="18055" y="5693"/>
                  </a:lnTo>
                  <a:lnTo>
                    <a:pt x="18605" y="6546"/>
                  </a:lnTo>
                  <a:lnTo>
                    <a:pt x="18729" y="6477"/>
                  </a:lnTo>
                  <a:lnTo>
                    <a:pt x="18192" y="5611"/>
                  </a:lnTo>
                  <a:close/>
                  <a:moveTo>
                    <a:pt x="58084" y="5651"/>
                  </a:moveTo>
                  <a:lnTo>
                    <a:pt x="57562" y="6518"/>
                  </a:lnTo>
                  <a:lnTo>
                    <a:pt x="57685" y="6601"/>
                  </a:lnTo>
                  <a:lnTo>
                    <a:pt x="58222" y="5734"/>
                  </a:lnTo>
                  <a:lnTo>
                    <a:pt x="58084" y="5651"/>
                  </a:lnTo>
                  <a:close/>
                  <a:moveTo>
                    <a:pt x="17477" y="6051"/>
                  </a:moveTo>
                  <a:lnTo>
                    <a:pt x="17354" y="6133"/>
                  </a:lnTo>
                  <a:lnTo>
                    <a:pt x="17904" y="6986"/>
                  </a:lnTo>
                  <a:lnTo>
                    <a:pt x="18027" y="6917"/>
                  </a:lnTo>
                  <a:lnTo>
                    <a:pt x="17477" y="6051"/>
                  </a:lnTo>
                  <a:close/>
                  <a:moveTo>
                    <a:pt x="58799" y="6106"/>
                  </a:moveTo>
                  <a:lnTo>
                    <a:pt x="58249" y="6958"/>
                  </a:lnTo>
                  <a:lnTo>
                    <a:pt x="58373" y="7041"/>
                  </a:lnTo>
                  <a:lnTo>
                    <a:pt x="58937" y="6188"/>
                  </a:lnTo>
                  <a:lnTo>
                    <a:pt x="58799" y="6106"/>
                  </a:lnTo>
                  <a:close/>
                  <a:moveTo>
                    <a:pt x="16776" y="6518"/>
                  </a:moveTo>
                  <a:lnTo>
                    <a:pt x="16652" y="6601"/>
                  </a:lnTo>
                  <a:lnTo>
                    <a:pt x="17230" y="7439"/>
                  </a:lnTo>
                  <a:lnTo>
                    <a:pt x="17354" y="7357"/>
                  </a:lnTo>
                  <a:lnTo>
                    <a:pt x="16776" y="6518"/>
                  </a:lnTo>
                  <a:close/>
                  <a:moveTo>
                    <a:pt x="59500" y="6573"/>
                  </a:moveTo>
                  <a:lnTo>
                    <a:pt x="58937" y="7426"/>
                  </a:lnTo>
                  <a:lnTo>
                    <a:pt x="59060" y="7508"/>
                  </a:lnTo>
                  <a:lnTo>
                    <a:pt x="59638" y="6669"/>
                  </a:lnTo>
                  <a:lnTo>
                    <a:pt x="59500" y="6573"/>
                  </a:lnTo>
                  <a:close/>
                  <a:moveTo>
                    <a:pt x="16089" y="6999"/>
                  </a:moveTo>
                  <a:lnTo>
                    <a:pt x="15964" y="7082"/>
                  </a:lnTo>
                  <a:lnTo>
                    <a:pt x="16556" y="7921"/>
                  </a:lnTo>
                  <a:lnTo>
                    <a:pt x="16679" y="7824"/>
                  </a:lnTo>
                  <a:lnTo>
                    <a:pt x="16089" y="6999"/>
                  </a:lnTo>
                  <a:close/>
                  <a:moveTo>
                    <a:pt x="60202" y="7054"/>
                  </a:moveTo>
                  <a:lnTo>
                    <a:pt x="59610" y="7893"/>
                  </a:lnTo>
                  <a:lnTo>
                    <a:pt x="59734" y="7976"/>
                  </a:lnTo>
                  <a:lnTo>
                    <a:pt x="60325" y="7151"/>
                  </a:lnTo>
                  <a:lnTo>
                    <a:pt x="60202" y="7054"/>
                  </a:lnTo>
                  <a:close/>
                  <a:moveTo>
                    <a:pt x="15401" y="7494"/>
                  </a:moveTo>
                  <a:lnTo>
                    <a:pt x="15277" y="7577"/>
                  </a:lnTo>
                  <a:lnTo>
                    <a:pt x="15896" y="8402"/>
                  </a:lnTo>
                  <a:lnTo>
                    <a:pt x="16006" y="8306"/>
                  </a:lnTo>
                  <a:lnTo>
                    <a:pt x="15401" y="7494"/>
                  </a:lnTo>
                  <a:close/>
                  <a:moveTo>
                    <a:pt x="60875" y="7549"/>
                  </a:moveTo>
                  <a:lnTo>
                    <a:pt x="60270" y="8374"/>
                  </a:lnTo>
                  <a:lnTo>
                    <a:pt x="60394" y="8457"/>
                  </a:lnTo>
                  <a:lnTo>
                    <a:pt x="61000" y="7646"/>
                  </a:lnTo>
                  <a:lnTo>
                    <a:pt x="60875" y="7549"/>
                  </a:lnTo>
                  <a:close/>
                  <a:moveTo>
                    <a:pt x="14741" y="8003"/>
                  </a:moveTo>
                  <a:lnTo>
                    <a:pt x="14617" y="8099"/>
                  </a:lnTo>
                  <a:lnTo>
                    <a:pt x="15249" y="8897"/>
                  </a:lnTo>
                  <a:lnTo>
                    <a:pt x="15359" y="8801"/>
                  </a:lnTo>
                  <a:lnTo>
                    <a:pt x="14741" y="8003"/>
                  </a:lnTo>
                  <a:close/>
                  <a:moveTo>
                    <a:pt x="61550" y="8072"/>
                  </a:moveTo>
                  <a:lnTo>
                    <a:pt x="60917" y="8869"/>
                  </a:lnTo>
                  <a:lnTo>
                    <a:pt x="61040" y="8966"/>
                  </a:lnTo>
                  <a:lnTo>
                    <a:pt x="61673" y="8168"/>
                  </a:lnTo>
                  <a:lnTo>
                    <a:pt x="61550" y="8072"/>
                  </a:lnTo>
                  <a:close/>
                  <a:moveTo>
                    <a:pt x="14081" y="8526"/>
                  </a:moveTo>
                  <a:lnTo>
                    <a:pt x="13957" y="8622"/>
                  </a:lnTo>
                  <a:lnTo>
                    <a:pt x="14604" y="9406"/>
                  </a:lnTo>
                  <a:lnTo>
                    <a:pt x="14714" y="9309"/>
                  </a:lnTo>
                  <a:lnTo>
                    <a:pt x="14081" y="8526"/>
                  </a:lnTo>
                  <a:close/>
                  <a:moveTo>
                    <a:pt x="62210" y="8594"/>
                  </a:moveTo>
                  <a:lnTo>
                    <a:pt x="61563" y="9379"/>
                  </a:lnTo>
                  <a:lnTo>
                    <a:pt x="61673" y="9474"/>
                  </a:lnTo>
                  <a:lnTo>
                    <a:pt x="62333" y="8691"/>
                  </a:lnTo>
                  <a:lnTo>
                    <a:pt x="62210" y="8594"/>
                  </a:lnTo>
                  <a:close/>
                  <a:moveTo>
                    <a:pt x="13434" y="9062"/>
                  </a:moveTo>
                  <a:lnTo>
                    <a:pt x="13311" y="9159"/>
                  </a:lnTo>
                  <a:lnTo>
                    <a:pt x="13971" y="9929"/>
                  </a:lnTo>
                  <a:lnTo>
                    <a:pt x="14094" y="9846"/>
                  </a:lnTo>
                  <a:lnTo>
                    <a:pt x="13434" y="9062"/>
                  </a:lnTo>
                  <a:close/>
                  <a:moveTo>
                    <a:pt x="62855" y="9131"/>
                  </a:moveTo>
                  <a:lnTo>
                    <a:pt x="62195" y="9914"/>
                  </a:lnTo>
                  <a:lnTo>
                    <a:pt x="62305" y="10011"/>
                  </a:lnTo>
                  <a:lnTo>
                    <a:pt x="62965" y="9241"/>
                  </a:lnTo>
                  <a:lnTo>
                    <a:pt x="62855" y="9131"/>
                  </a:lnTo>
                  <a:close/>
                  <a:moveTo>
                    <a:pt x="12788" y="9612"/>
                  </a:moveTo>
                  <a:lnTo>
                    <a:pt x="12678" y="9722"/>
                  </a:lnTo>
                  <a:lnTo>
                    <a:pt x="13366" y="10479"/>
                  </a:lnTo>
                  <a:lnTo>
                    <a:pt x="13476" y="10382"/>
                  </a:lnTo>
                  <a:lnTo>
                    <a:pt x="12788" y="9612"/>
                  </a:lnTo>
                  <a:close/>
                  <a:moveTo>
                    <a:pt x="63488" y="9694"/>
                  </a:moveTo>
                  <a:lnTo>
                    <a:pt x="62815" y="10451"/>
                  </a:lnTo>
                  <a:lnTo>
                    <a:pt x="62925" y="10547"/>
                  </a:lnTo>
                  <a:lnTo>
                    <a:pt x="63598" y="9791"/>
                  </a:lnTo>
                  <a:lnTo>
                    <a:pt x="63488" y="9694"/>
                  </a:lnTo>
                  <a:close/>
                  <a:moveTo>
                    <a:pt x="12169" y="10176"/>
                  </a:moveTo>
                  <a:lnTo>
                    <a:pt x="12059" y="10286"/>
                  </a:lnTo>
                  <a:lnTo>
                    <a:pt x="12761" y="11029"/>
                  </a:lnTo>
                  <a:lnTo>
                    <a:pt x="12857" y="10932"/>
                  </a:lnTo>
                  <a:lnTo>
                    <a:pt x="12169" y="10176"/>
                  </a:lnTo>
                  <a:close/>
                  <a:moveTo>
                    <a:pt x="64107" y="10259"/>
                  </a:moveTo>
                  <a:lnTo>
                    <a:pt x="63420" y="11001"/>
                  </a:lnTo>
                  <a:lnTo>
                    <a:pt x="63530" y="11111"/>
                  </a:lnTo>
                  <a:lnTo>
                    <a:pt x="64230" y="10369"/>
                  </a:lnTo>
                  <a:lnTo>
                    <a:pt x="64107" y="10259"/>
                  </a:lnTo>
                  <a:close/>
                  <a:moveTo>
                    <a:pt x="11564" y="10767"/>
                  </a:moveTo>
                  <a:lnTo>
                    <a:pt x="11454" y="10864"/>
                  </a:lnTo>
                  <a:lnTo>
                    <a:pt x="12156" y="11592"/>
                  </a:lnTo>
                  <a:lnTo>
                    <a:pt x="12266" y="11496"/>
                  </a:lnTo>
                  <a:lnTo>
                    <a:pt x="11564" y="10767"/>
                  </a:lnTo>
                  <a:close/>
                  <a:moveTo>
                    <a:pt x="64725" y="10836"/>
                  </a:moveTo>
                  <a:lnTo>
                    <a:pt x="64010" y="11564"/>
                  </a:lnTo>
                  <a:lnTo>
                    <a:pt x="64120" y="11674"/>
                  </a:lnTo>
                  <a:lnTo>
                    <a:pt x="64835" y="10946"/>
                  </a:lnTo>
                  <a:lnTo>
                    <a:pt x="64725" y="10836"/>
                  </a:lnTo>
                  <a:close/>
                  <a:moveTo>
                    <a:pt x="10959" y="11359"/>
                  </a:moveTo>
                  <a:lnTo>
                    <a:pt x="10849" y="11469"/>
                  </a:lnTo>
                  <a:lnTo>
                    <a:pt x="11578" y="12169"/>
                  </a:lnTo>
                  <a:lnTo>
                    <a:pt x="11688" y="12074"/>
                  </a:lnTo>
                  <a:lnTo>
                    <a:pt x="10959" y="11359"/>
                  </a:lnTo>
                  <a:close/>
                  <a:moveTo>
                    <a:pt x="65317" y="11441"/>
                  </a:moveTo>
                  <a:lnTo>
                    <a:pt x="64588" y="12156"/>
                  </a:lnTo>
                  <a:lnTo>
                    <a:pt x="64698" y="12252"/>
                  </a:lnTo>
                  <a:lnTo>
                    <a:pt x="65427" y="11551"/>
                  </a:lnTo>
                  <a:lnTo>
                    <a:pt x="65317" y="11441"/>
                  </a:lnTo>
                  <a:close/>
                  <a:moveTo>
                    <a:pt x="10382" y="11964"/>
                  </a:moveTo>
                  <a:lnTo>
                    <a:pt x="10272" y="12074"/>
                  </a:lnTo>
                  <a:lnTo>
                    <a:pt x="11014" y="12774"/>
                  </a:lnTo>
                  <a:lnTo>
                    <a:pt x="11124" y="12664"/>
                  </a:lnTo>
                  <a:lnTo>
                    <a:pt x="10382" y="11964"/>
                  </a:lnTo>
                  <a:close/>
                  <a:moveTo>
                    <a:pt x="65895" y="12046"/>
                  </a:moveTo>
                  <a:lnTo>
                    <a:pt x="65152" y="12747"/>
                  </a:lnTo>
                  <a:lnTo>
                    <a:pt x="65262" y="12857"/>
                  </a:lnTo>
                  <a:lnTo>
                    <a:pt x="66005" y="12156"/>
                  </a:lnTo>
                  <a:lnTo>
                    <a:pt x="65895" y="12046"/>
                  </a:lnTo>
                  <a:close/>
                  <a:moveTo>
                    <a:pt x="9804" y="12582"/>
                  </a:moveTo>
                  <a:lnTo>
                    <a:pt x="9708" y="12692"/>
                  </a:lnTo>
                  <a:lnTo>
                    <a:pt x="10464" y="13380"/>
                  </a:lnTo>
                  <a:lnTo>
                    <a:pt x="10561" y="13270"/>
                  </a:lnTo>
                  <a:lnTo>
                    <a:pt x="9804" y="12582"/>
                  </a:lnTo>
                  <a:close/>
                  <a:moveTo>
                    <a:pt x="66472" y="12664"/>
                  </a:moveTo>
                  <a:lnTo>
                    <a:pt x="65716" y="13352"/>
                  </a:lnTo>
                  <a:lnTo>
                    <a:pt x="65812" y="13462"/>
                  </a:lnTo>
                  <a:lnTo>
                    <a:pt x="66568" y="12774"/>
                  </a:lnTo>
                  <a:lnTo>
                    <a:pt x="66472" y="12664"/>
                  </a:lnTo>
                  <a:close/>
                  <a:moveTo>
                    <a:pt x="9254" y="13215"/>
                  </a:moveTo>
                  <a:lnTo>
                    <a:pt x="9144" y="13325"/>
                  </a:lnTo>
                  <a:lnTo>
                    <a:pt x="9928" y="13999"/>
                  </a:lnTo>
                  <a:lnTo>
                    <a:pt x="10024" y="13875"/>
                  </a:lnTo>
                  <a:lnTo>
                    <a:pt x="9254" y="13215"/>
                  </a:lnTo>
                  <a:close/>
                  <a:moveTo>
                    <a:pt x="67022" y="13297"/>
                  </a:moveTo>
                  <a:lnTo>
                    <a:pt x="66252" y="13957"/>
                  </a:lnTo>
                  <a:lnTo>
                    <a:pt x="66348" y="14081"/>
                  </a:lnTo>
                  <a:lnTo>
                    <a:pt x="67132" y="13421"/>
                  </a:lnTo>
                  <a:lnTo>
                    <a:pt x="67022" y="13297"/>
                  </a:lnTo>
                  <a:close/>
                  <a:moveTo>
                    <a:pt x="8704" y="13861"/>
                  </a:moveTo>
                  <a:lnTo>
                    <a:pt x="8608" y="13971"/>
                  </a:lnTo>
                  <a:lnTo>
                    <a:pt x="9391" y="14617"/>
                  </a:lnTo>
                  <a:lnTo>
                    <a:pt x="9488" y="14507"/>
                  </a:lnTo>
                  <a:lnTo>
                    <a:pt x="8704" y="13861"/>
                  </a:lnTo>
                  <a:close/>
                  <a:moveTo>
                    <a:pt x="67572" y="13944"/>
                  </a:moveTo>
                  <a:lnTo>
                    <a:pt x="66775" y="14590"/>
                  </a:lnTo>
                  <a:lnTo>
                    <a:pt x="66871" y="14700"/>
                  </a:lnTo>
                  <a:lnTo>
                    <a:pt x="67668" y="14067"/>
                  </a:lnTo>
                  <a:lnTo>
                    <a:pt x="67572" y="13944"/>
                  </a:lnTo>
                  <a:close/>
                  <a:moveTo>
                    <a:pt x="8168" y="14507"/>
                  </a:moveTo>
                  <a:lnTo>
                    <a:pt x="8086" y="14631"/>
                  </a:lnTo>
                  <a:lnTo>
                    <a:pt x="8883" y="15264"/>
                  </a:lnTo>
                  <a:lnTo>
                    <a:pt x="8979" y="15140"/>
                  </a:lnTo>
                  <a:lnTo>
                    <a:pt x="8168" y="14507"/>
                  </a:lnTo>
                  <a:close/>
                  <a:moveTo>
                    <a:pt x="68095" y="14604"/>
                  </a:moveTo>
                  <a:lnTo>
                    <a:pt x="67297" y="15236"/>
                  </a:lnTo>
                  <a:lnTo>
                    <a:pt x="67380" y="15346"/>
                  </a:lnTo>
                  <a:lnTo>
                    <a:pt x="68191" y="14727"/>
                  </a:lnTo>
                  <a:lnTo>
                    <a:pt x="68095" y="14604"/>
                  </a:lnTo>
                  <a:close/>
                  <a:moveTo>
                    <a:pt x="7659" y="15181"/>
                  </a:moveTo>
                  <a:lnTo>
                    <a:pt x="7563" y="15305"/>
                  </a:lnTo>
                  <a:lnTo>
                    <a:pt x="8388" y="15910"/>
                  </a:lnTo>
                  <a:lnTo>
                    <a:pt x="8471" y="15800"/>
                  </a:lnTo>
                  <a:lnTo>
                    <a:pt x="7659" y="15181"/>
                  </a:lnTo>
                  <a:close/>
                  <a:moveTo>
                    <a:pt x="68603" y="15264"/>
                  </a:moveTo>
                  <a:lnTo>
                    <a:pt x="67793" y="15882"/>
                  </a:lnTo>
                  <a:lnTo>
                    <a:pt x="67875" y="15992"/>
                  </a:lnTo>
                  <a:lnTo>
                    <a:pt x="68700" y="15387"/>
                  </a:lnTo>
                  <a:lnTo>
                    <a:pt x="68603" y="15264"/>
                  </a:lnTo>
                  <a:close/>
                  <a:moveTo>
                    <a:pt x="7164" y="15855"/>
                  </a:moveTo>
                  <a:lnTo>
                    <a:pt x="7068" y="15979"/>
                  </a:lnTo>
                  <a:lnTo>
                    <a:pt x="7893" y="16570"/>
                  </a:lnTo>
                  <a:lnTo>
                    <a:pt x="7989" y="16460"/>
                  </a:lnTo>
                  <a:lnTo>
                    <a:pt x="7164" y="15855"/>
                  </a:lnTo>
                  <a:close/>
                  <a:moveTo>
                    <a:pt x="69098" y="15952"/>
                  </a:moveTo>
                  <a:lnTo>
                    <a:pt x="68273" y="16542"/>
                  </a:lnTo>
                  <a:lnTo>
                    <a:pt x="68356" y="16667"/>
                  </a:lnTo>
                  <a:lnTo>
                    <a:pt x="69195" y="16075"/>
                  </a:lnTo>
                  <a:lnTo>
                    <a:pt x="69098" y="15952"/>
                  </a:lnTo>
                  <a:close/>
                  <a:moveTo>
                    <a:pt x="6669" y="16557"/>
                  </a:moveTo>
                  <a:lnTo>
                    <a:pt x="6586" y="16680"/>
                  </a:lnTo>
                  <a:lnTo>
                    <a:pt x="7426" y="17244"/>
                  </a:lnTo>
                  <a:lnTo>
                    <a:pt x="7508" y="17134"/>
                  </a:lnTo>
                  <a:lnTo>
                    <a:pt x="6669" y="16557"/>
                  </a:lnTo>
                  <a:close/>
                  <a:moveTo>
                    <a:pt x="69580" y="16639"/>
                  </a:moveTo>
                  <a:lnTo>
                    <a:pt x="68741" y="17217"/>
                  </a:lnTo>
                  <a:lnTo>
                    <a:pt x="68823" y="17340"/>
                  </a:lnTo>
                  <a:lnTo>
                    <a:pt x="69676" y="16762"/>
                  </a:lnTo>
                  <a:lnTo>
                    <a:pt x="69580" y="16639"/>
                  </a:lnTo>
                  <a:close/>
                  <a:moveTo>
                    <a:pt x="6201" y="17257"/>
                  </a:moveTo>
                  <a:lnTo>
                    <a:pt x="6119" y="17382"/>
                  </a:lnTo>
                  <a:lnTo>
                    <a:pt x="6971" y="17932"/>
                  </a:lnTo>
                  <a:lnTo>
                    <a:pt x="7054" y="17807"/>
                  </a:lnTo>
                  <a:lnTo>
                    <a:pt x="6201" y="17257"/>
                  </a:lnTo>
                  <a:close/>
                  <a:moveTo>
                    <a:pt x="70048" y="17340"/>
                  </a:moveTo>
                  <a:lnTo>
                    <a:pt x="69195" y="17890"/>
                  </a:lnTo>
                  <a:lnTo>
                    <a:pt x="69278" y="18014"/>
                  </a:lnTo>
                  <a:lnTo>
                    <a:pt x="70130" y="17464"/>
                  </a:lnTo>
                  <a:lnTo>
                    <a:pt x="70048" y="17340"/>
                  </a:lnTo>
                  <a:close/>
                  <a:moveTo>
                    <a:pt x="5748" y="17959"/>
                  </a:moveTo>
                  <a:lnTo>
                    <a:pt x="5665" y="18097"/>
                  </a:lnTo>
                  <a:lnTo>
                    <a:pt x="6531" y="18632"/>
                  </a:lnTo>
                  <a:lnTo>
                    <a:pt x="6614" y="18495"/>
                  </a:lnTo>
                  <a:lnTo>
                    <a:pt x="5748" y="17959"/>
                  </a:lnTo>
                  <a:close/>
                  <a:moveTo>
                    <a:pt x="70501" y="18042"/>
                  </a:moveTo>
                  <a:lnTo>
                    <a:pt x="69635" y="18577"/>
                  </a:lnTo>
                  <a:lnTo>
                    <a:pt x="69718" y="18715"/>
                  </a:lnTo>
                  <a:lnTo>
                    <a:pt x="70583" y="18179"/>
                  </a:lnTo>
                  <a:lnTo>
                    <a:pt x="70501" y="18042"/>
                  </a:lnTo>
                  <a:close/>
                  <a:moveTo>
                    <a:pt x="5308" y="18687"/>
                  </a:moveTo>
                  <a:lnTo>
                    <a:pt x="5225" y="18812"/>
                  </a:lnTo>
                  <a:lnTo>
                    <a:pt x="6106" y="19334"/>
                  </a:lnTo>
                  <a:lnTo>
                    <a:pt x="6188" y="19210"/>
                  </a:lnTo>
                  <a:lnTo>
                    <a:pt x="5308" y="18687"/>
                  </a:lnTo>
                  <a:close/>
                  <a:moveTo>
                    <a:pt x="70941" y="18770"/>
                  </a:moveTo>
                  <a:lnTo>
                    <a:pt x="70061" y="19279"/>
                  </a:lnTo>
                  <a:lnTo>
                    <a:pt x="70130" y="19417"/>
                  </a:lnTo>
                  <a:lnTo>
                    <a:pt x="71010" y="18894"/>
                  </a:lnTo>
                  <a:lnTo>
                    <a:pt x="70941" y="18770"/>
                  </a:lnTo>
                  <a:close/>
                  <a:moveTo>
                    <a:pt x="4881" y="19417"/>
                  </a:moveTo>
                  <a:lnTo>
                    <a:pt x="4813" y="19554"/>
                  </a:lnTo>
                  <a:lnTo>
                    <a:pt x="5706" y="20049"/>
                  </a:lnTo>
                  <a:lnTo>
                    <a:pt x="5775" y="19912"/>
                  </a:lnTo>
                  <a:lnTo>
                    <a:pt x="4881" y="19417"/>
                  </a:lnTo>
                  <a:close/>
                  <a:moveTo>
                    <a:pt x="71353" y="19499"/>
                  </a:moveTo>
                  <a:lnTo>
                    <a:pt x="70473" y="19994"/>
                  </a:lnTo>
                  <a:lnTo>
                    <a:pt x="70543" y="20132"/>
                  </a:lnTo>
                  <a:lnTo>
                    <a:pt x="71436" y="19622"/>
                  </a:lnTo>
                  <a:lnTo>
                    <a:pt x="71353" y="19499"/>
                  </a:lnTo>
                  <a:close/>
                  <a:moveTo>
                    <a:pt x="4483" y="20159"/>
                  </a:moveTo>
                  <a:lnTo>
                    <a:pt x="4414" y="20297"/>
                  </a:lnTo>
                  <a:lnTo>
                    <a:pt x="5308" y="20764"/>
                  </a:lnTo>
                  <a:lnTo>
                    <a:pt x="5376" y="20640"/>
                  </a:lnTo>
                  <a:lnTo>
                    <a:pt x="4483" y="20159"/>
                  </a:lnTo>
                  <a:close/>
                  <a:moveTo>
                    <a:pt x="71766" y="20228"/>
                  </a:moveTo>
                  <a:lnTo>
                    <a:pt x="70858" y="20709"/>
                  </a:lnTo>
                  <a:lnTo>
                    <a:pt x="70928" y="20847"/>
                  </a:lnTo>
                  <a:lnTo>
                    <a:pt x="71835" y="20365"/>
                  </a:lnTo>
                  <a:lnTo>
                    <a:pt x="71766" y="20228"/>
                  </a:lnTo>
                  <a:close/>
                  <a:moveTo>
                    <a:pt x="4084" y="20902"/>
                  </a:moveTo>
                  <a:lnTo>
                    <a:pt x="4015" y="21039"/>
                  </a:lnTo>
                  <a:lnTo>
                    <a:pt x="4936" y="21493"/>
                  </a:lnTo>
                  <a:lnTo>
                    <a:pt x="5005" y="21369"/>
                  </a:lnTo>
                  <a:lnTo>
                    <a:pt x="4084" y="20902"/>
                  </a:lnTo>
                  <a:close/>
                  <a:moveTo>
                    <a:pt x="72151" y="20984"/>
                  </a:moveTo>
                  <a:lnTo>
                    <a:pt x="71230" y="21438"/>
                  </a:lnTo>
                  <a:lnTo>
                    <a:pt x="71298" y="21575"/>
                  </a:lnTo>
                  <a:lnTo>
                    <a:pt x="72220" y="21122"/>
                  </a:lnTo>
                  <a:lnTo>
                    <a:pt x="72151" y="20984"/>
                  </a:lnTo>
                  <a:close/>
                  <a:moveTo>
                    <a:pt x="3713" y="21658"/>
                  </a:moveTo>
                  <a:lnTo>
                    <a:pt x="3644" y="21795"/>
                  </a:lnTo>
                  <a:lnTo>
                    <a:pt x="4565" y="22235"/>
                  </a:lnTo>
                  <a:lnTo>
                    <a:pt x="4634" y="22098"/>
                  </a:lnTo>
                  <a:lnTo>
                    <a:pt x="3713" y="21658"/>
                  </a:lnTo>
                  <a:close/>
                  <a:moveTo>
                    <a:pt x="72523" y="21740"/>
                  </a:moveTo>
                  <a:lnTo>
                    <a:pt x="71601" y="22167"/>
                  </a:lnTo>
                  <a:lnTo>
                    <a:pt x="71656" y="22304"/>
                  </a:lnTo>
                  <a:lnTo>
                    <a:pt x="72578" y="21878"/>
                  </a:lnTo>
                  <a:lnTo>
                    <a:pt x="72523" y="21740"/>
                  </a:lnTo>
                  <a:close/>
                  <a:moveTo>
                    <a:pt x="3355" y="22428"/>
                  </a:moveTo>
                  <a:lnTo>
                    <a:pt x="3300" y="22565"/>
                  </a:lnTo>
                  <a:lnTo>
                    <a:pt x="4221" y="22978"/>
                  </a:lnTo>
                  <a:lnTo>
                    <a:pt x="4290" y="22855"/>
                  </a:lnTo>
                  <a:lnTo>
                    <a:pt x="3355" y="22428"/>
                  </a:lnTo>
                  <a:close/>
                  <a:moveTo>
                    <a:pt x="72866" y="22497"/>
                  </a:moveTo>
                  <a:lnTo>
                    <a:pt x="71945" y="22910"/>
                  </a:lnTo>
                  <a:lnTo>
                    <a:pt x="72000" y="23047"/>
                  </a:lnTo>
                  <a:lnTo>
                    <a:pt x="72935" y="22634"/>
                  </a:lnTo>
                  <a:lnTo>
                    <a:pt x="72866" y="22497"/>
                  </a:lnTo>
                  <a:close/>
                  <a:moveTo>
                    <a:pt x="3025" y="23198"/>
                  </a:moveTo>
                  <a:lnTo>
                    <a:pt x="2956" y="23350"/>
                  </a:lnTo>
                  <a:lnTo>
                    <a:pt x="3905" y="23735"/>
                  </a:lnTo>
                  <a:lnTo>
                    <a:pt x="3960" y="23597"/>
                  </a:lnTo>
                  <a:lnTo>
                    <a:pt x="3025" y="23198"/>
                  </a:lnTo>
                  <a:close/>
                  <a:moveTo>
                    <a:pt x="73210" y="23267"/>
                  </a:moveTo>
                  <a:lnTo>
                    <a:pt x="72261" y="23665"/>
                  </a:lnTo>
                  <a:lnTo>
                    <a:pt x="72330" y="23803"/>
                  </a:lnTo>
                  <a:lnTo>
                    <a:pt x="73265" y="23405"/>
                  </a:lnTo>
                  <a:lnTo>
                    <a:pt x="73210" y="23267"/>
                  </a:lnTo>
                  <a:close/>
                  <a:moveTo>
                    <a:pt x="2695" y="24010"/>
                  </a:moveTo>
                  <a:lnTo>
                    <a:pt x="2640" y="24133"/>
                  </a:lnTo>
                  <a:lnTo>
                    <a:pt x="3589" y="24505"/>
                  </a:lnTo>
                  <a:lnTo>
                    <a:pt x="3644" y="24367"/>
                  </a:lnTo>
                  <a:lnTo>
                    <a:pt x="2695" y="24010"/>
                  </a:lnTo>
                  <a:close/>
                  <a:moveTo>
                    <a:pt x="73526" y="24037"/>
                  </a:moveTo>
                  <a:lnTo>
                    <a:pt x="72578" y="24422"/>
                  </a:lnTo>
                  <a:lnTo>
                    <a:pt x="72633" y="24560"/>
                  </a:lnTo>
                  <a:lnTo>
                    <a:pt x="73581" y="24188"/>
                  </a:lnTo>
                  <a:lnTo>
                    <a:pt x="73526" y="24037"/>
                  </a:lnTo>
                  <a:close/>
                  <a:moveTo>
                    <a:pt x="2393" y="24780"/>
                  </a:moveTo>
                  <a:lnTo>
                    <a:pt x="2338" y="24917"/>
                  </a:lnTo>
                  <a:lnTo>
                    <a:pt x="3300" y="25275"/>
                  </a:lnTo>
                  <a:lnTo>
                    <a:pt x="3355" y="25123"/>
                  </a:lnTo>
                  <a:lnTo>
                    <a:pt x="2393" y="24780"/>
                  </a:lnTo>
                  <a:close/>
                  <a:moveTo>
                    <a:pt x="73829" y="24835"/>
                  </a:moveTo>
                  <a:lnTo>
                    <a:pt x="72866" y="25178"/>
                  </a:lnTo>
                  <a:lnTo>
                    <a:pt x="72921" y="25330"/>
                  </a:lnTo>
                  <a:lnTo>
                    <a:pt x="73884" y="24972"/>
                  </a:lnTo>
                  <a:lnTo>
                    <a:pt x="73829" y="24835"/>
                  </a:lnTo>
                  <a:close/>
                  <a:moveTo>
                    <a:pt x="2103" y="25563"/>
                  </a:moveTo>
                  <a:lnTo>
                    <a:pt x="2063" y="25715"/>
                  </a:lnTo>
                  <a:lnTo>
                    <a:pt x="3025" y="26045"/>
                  </a:lnTo>
                  <a:lnTo>
                    <a:pt x="3066" y="25907"/>
                  </a:lnTo>
                  <a:lnTo>
                    <a:pt x="2103" y="25563"/>
                  </a:lnTo>
                  <a:close/>
                  <a:moveTo>
                    <a:pt x="74104" y="25618"/>
                  </a:moveTo>
                  <a:lnTo>
                    <a:pt x="73141" y="25962"/>
                  </a:lnTo>
                  <a:lnTo>
                    <a:pt x="73196" y="26100"/>
                  </a:lnTo>
                  <a:lnTo>
                    <a:pt x="74159" y="25770"/>
                  </a:lnTo>
                  <a:lnTo>
                    <a:pt x="74104" y="25618"/>
                  </a:lnTo>
                  <a:close/>
                  <a:moveTo>
                    <a:pt x="1843" y="26375"/>
                  </a:moveTo>
                  <a:lnTo>
                    <a:pt x="1788" y="26512"/>
                  </a:lnTo>
                  <a:lnTo>
                    <a:pt x="2763" y="26828"/>
                  </a:lnTo>
                  <a:lnTo>
                    <a:pt x="2805" y="26690"/>
                  </a:lnTo>
                  <a:lnTo>
                    <a:pt x="1843" y="26375"/>
                  </a:lnTo>
                  <a:close/>
                  <a:moveTo>
                    <a:pt x="74379" y="26415"/>
                  </a:moveTo>
                  <a:lnTo>
                    <a:pt x="73403" y="26732"/>
                  </a:lnTo>
                  <a:lnTo>
                    <a:pt x="73458" y="26883"/>
                  </a:lnTo>
                  <a:lnTo>
                    <a:pt x="74420" y="26567"/>
                  </a:lnTo>
                  <a:lnTo>
                    <a:pt x="74379" y="26415"/>
                  </a:lnTo>
                  <a:close/>
                  <a:moveTo>
                    <a:pt x="1581" y="27172"/>
                  </a:moveTo>
                  <a:lnTo>
                    <a:pt x="1540" y="27323"/>
                  </a:lnTo>
                  <a:lnTo>
                    <a:pt x="2516" y="27612"/>
                  </a:lnTo>
                  <a:lnTo>
                    <a:pt x="2558" y="27461"/>
                  </a:lnTo>
                  <a:lnTo>
                    <a:pt x="1581" y="27172"/>
                  </a:lnTo>
                  <a:close/>
                  <a:moveTo>
                    <a:pt x="74626" y="27227"/>
                  </a:moveTo>
                  <a:lnTo>
                    <a:pt x="73650" y="27516"/>
                  </a:lnTo>
                  <a:lnTo>
                    <a:pt x="73691" y="27667"/>
                  </a:lnTo>
                  <a:lnTo>
                    <a:pt x="74668" y="27378"/>
                  </a:lnTo>
                  <a:lnTo>
                    <a:pt x="74626" y="27227"/>
                  </a:lnTo>
                  <a:close/>
                  <a:moveTo>
                    <a:pt x="1348" y="27983"/>
                  </a:moveTo>
                  <a:lnTo>
                    <a:pt x="1320" y="28135"/>
                  </a:lnTo>
                  <a:lnTo>
                    <a:pt x="2296" y="28396"/>
                  </a:lnTo>
                  <a:lnTo>
                    <a:pt x="2338" y="28258"/>
                  </a:lnTo>
                  <a:lnTo>
                    <a:pt x="1348" y="27983"/>
                  </a:lnTo>
                  <a:close/>
                  <a:moveTo>
                    <a:pt x="74861" y="28038"/>
                  </a:moveTo>
                  <a:lnTo>
                    <a:pt x="73870" y="28313"/>
                  </a:lnTo>
                  <a:lnTo>
                    <a:pt x="73911" y="28451"/>
                  </a:lnTo>
                  <a:lnTo>
                    <a:pt x="74901" y="28190"/>
                  </a:lnTo>
                  <a:lnTo>
                    <a:pt x="74861" y="28038"/>
                  </a:lnTo>
                  <a:close/>
                  <a:moveTo>
                    <a:pt x="1141" y="28808"/>
                  </a:moveTo>
                  <a:lnTo>
                    <a:pt x="1100" y="28946"/>
                  </a:lnTo>
                  <a:lnTo>
                    <a:pt x="2090" y="29193"/>
                  </a:lnTo>
                  <a:lnTo>
                    <a:pt x="2131" y="29056"/>
                  </a:lnTo>
                  <a:lnTo>
                    <a:pt x="1141" y="28808"/>
                  </a:lnTo>
                  <a:close/>
                  <a:moveTo>
                    <a:pt x="75066" y="28850"/>
                  </a:moveTo>
                  <a:lnTo>
                    <a:pt x="74076" y="29097"/>
                  </a:lnTo>
                  <a:lnTo>
                    <a:pt x="74118" y="29248"/>
                  </a:lnTo>
                  <a:lnTo>
                    <a:pt x="75108" y="29001"/>
                  </a:lnTo>
                  <a:lnTo>
                    <a:pt x="75066" y="28850"/>
                  </a:lnTo>
                  <a:close/>
                  <a:moveTo>
                    <a:pt x="948" y="29620"/>
                  </a:moveTo>
                  <a:lnTo>
                    <a:pt x="908" y="29771"/>
                  </a:lnTo>
                  <a:lnTo>
                    <a:pt x="1911" y="29991"/>
                  </a:lnTo>
                  <a:lnTo>
                    <a:pt x="1938" y="29853"/>
                  </a:lnTo>
                  <a:lnTo>
                    <a:pt x="948" y="29620"/>
                  </a:lnTo>
                  <a:close/>
                  <a:moveTo>
                    <a:pt x="75259" y="29675"/>
                  </a:moveTo>
                  <a:lnTo>
                    <a:pt x="74269" y="29895"/>
                  </a:lnTo>
                  <a:lnTo>
                    <a:pt x="74310" y="30046"/>
                  </a:lnTo>
                  <a:lnTo>
                    <a:pt x="75301" y="29826"/>
                  </a:lnTo>
                  <a:lnTo>
                    <a:pt x="75259" y="29675"/>
                  </a:lnTo>
                  <a:close/>
                  <a:moveTo>
                    <a:pt x="770" y="30445"/>
                  </a:moveTo>
                  <a:lnTo>
                    <a:pt x="743" y="30596"/>
                  </a:lnTo>
                  <a:lnTo>
                    <a:pt x="1733" y="30803"/>
                  </a:lnTo>
                  <a:lnTo>
                    <a:pt x="1760" y="30651"/>
                  </a:lnTo>
                  <a:lnTo>
                    <a:pt x="770" y="30445"/>
                  </a:lnTo>
                  <a:close/>
                  <a:moveTo>
                    <a:pt x="75438" y="30500"/>
                  </a:moveTo>
                  <a:lnTo>
                    <a:pt x="74448" y="30706"/>
                  </a:lnTo>
                  <a:lnTo>
                    <a:pt x="74475" y="30843"/>
                  </a:lnTo>
                  <a:lnTo>
                    <a:pt x="75466" y="30651"/>
                  </a:lnTo>
                  <a:lnTo>
                    <a:pt x="75438" y="30500"/>
                  </a:lnTo>
                  <a:close/>
                  <a:moveTo>
                    <a:pt x="605" y="31270"/>
                  </a:moveTo>
                  <a:lnTo>
                    <a:pt x="578" y="31421"/>
                  </a:lnTo>
                  <a:lnTo>
                    <a:pt x="1581" y="31600"/>
                  </a:lnTo>
                  <a:lnTo>
                    <a:pt x="1608" y="31448"/>
                  </a:lnTo>
                  <a:lnTo>
                    <a:pt x="605" y="31270"/>
                  </a:lnTo>
                  <a:close/>
                  <a:moveTo>
                    <a:pt x="75603" y="31325"/>
                  </a:moveTo>
                  <a:lnTo>
                    <a:pt x="74599" y="31503"/>
                  </a:lnTo>
                  <a:lnTo>
                    <a:pt x="74626" y="31655"/>
                  </a:lnTo>
                  <a:lnTo>
                    <a:pt x="75631" y="31476"/>
                  </a:lnTo>
                  <a:lnTo>
                    <a:pt x="75603" y="31325"/>
                  </a:lnTo>
                  <a:close/>
                  <a:moveTo>
                    <a:pt x="468" y="32108"/>
                  </a:moveTo>
                  <a:lnTo>
                    <a:pt x="440" y="32260"/>
                  </a:lnTo>
                  <a:lnTo>
                    <a:pt x="1458" y="32411"/>
                  </a:lnTo>
                  <a:lnTo>
                    <a:pt x="1471" y="32260"/>
                  </a:lnTo>
                  <a:lnTo>
                    <a:pt x="468" y="32108"/>
                  </a:lnTo>
                  <a:close/>
                  <a:moveTo>
                    <a:pt x="75741" y="32163"/>
                  </a:moveTo>
                  <a:lnTo>
                    <a:pt x="74736" y="32315"/>
                  </a:lnTo>
                  <a:lnTo>
                    <a:pt x="74751" y="32466"/>
                  </a:lnTo>
                  <a:lnTo>
                    <a:pt x="75768" y="32301"/>
                  </a:lnTo>
                  <a:lnTo>
                    <a:pt x="75741" y="32163"/>
                  </a:lnTo>
                  <a:close/>
                  <a:moveTo>
                    <a:pt x="343" y="32933"/>
                  </a:moveTo>
                  <a:lnTo>
                    <a:pt x="330" y="33085"/>
                  </a:lnTo>
                  <a:lnTo>
                    <a:pt x="1333" y="33223"/>
                  </a:lnTo>
                  <a:lnTo>
                    <a:pt x="1361" y="33071"/>
                  </a:lnTo>
                  <a:lnTo>
                    <a:pt x="343" y="32933"/>
                  </a:lnTo>
                  <a:close/>
                  <a:moveTo>
                    <a:pt x="75864" y="32988"/>
                  </a:moveTo>
                  <a:lnTo>
                    <a:pt x="74846" y="33126"/>
                  </a:lnTo>
                  <a:lnTo>
                    <a:pt x="74874" y="33278"/>
                  </a:lnTo>
                  <a:lnTo>
                    <a:pt x="75878" y="33140"/>
                  </a:lnTo>
                  <a:lnTo>
                    <a:pt x="75864" y="32988"/>
                  </a:lnTo>
                  <a:close/>
                  <a:moveTo>
                    <a:pt x="248" y="33773"/>
                  </a:moveTo>
                  <a:lnTo>
                    <a:pt x="220" y="33924"/>
                  </a:lnTo>
                  <a:lnTo>
                    <a:pt x="1238" y="34034"/>
                  </a:lnTo>
                  <a:lnTo>
                    <a:pt x="1251" y="33896"/>
                  </a:lnTo>
                  <a:lnTo>
                    <a:pt x="248" y="33773"/>
                  </a:lnTo>
                  <a:close/>
                  <a:moveTo>
                    <a:pt x="75961" y="33828"/>
                  </a:moveTo>
                  <a:lnTo>
                    <a:pt x="74956" y="33938"/>
                  </a:lnTo>
                  <a:lnTo>
                    <a:pt x="74971" y="34089"/>
                  </a:lnTo>
                  <a:lnTo>
                    <a:pt x="75974" y="33979"/>
                  </a:lnTo>
                  <a:lnTo>
                    <a:pt x="75961" y="33828"/>
                  </a:lnTo>
                  <a:close/>
                  <a:moveTo>
                    <a:pt x="151" y="34611"/>
                  </a:moveTo>
                  <a:lnTo>
                    <a:pt x="138" y="34763"/>
                  </a:lnTo>
                  <a:lnTo>
                    <a:pt x="1155" y="34859"/>
                  </a:lnTo>
                  <a:lnTo>
                    <a:pt x="1168" y="34708"/>
                  </a:lnTo>
                  <a:lnTo>
                    <a:pt x="151" y="34611"/>
                  </a:lnTo>
                  <a:close/>
                  <a:moveTo>
                    <a:pt x="76043" y="34666"/>
                  </a:moveTo>
                  <a:lnTo>
                    <a:pt x="75026" y="34763"/>
                  </a:lnTo>
                  <a:lnTo>
                    <a:pt x="75039" y="34900"/>
                  </a:lnTo>
                  <a:lnTo>
                    <a:pt x="76056" y="34818"/>
                  </a:lnTo>
                  <a:lnTo>
                    <a:pt x="76043" y="34666"/>
                  </a:lnTo>
                  <a:close/>
                  <a:moveTo>
                    <a:pt x="83" y="35450"/>
                  </a:moveTo>
                  <a:lnTo>
                    <a:pt x="83" y="35601"/>
                  </a:lnTo>
                  <a:lnTo>
                    <a:pt x="1100" y="35670"/>
                  </a:lnTo>
                  <a:lnTo>
                    <a:pt x="1100" y="35519"/>
                  </a:lnTo>
                  <a:lnTo>
                    <a:pt x="83" y="35450"/>
                  </a:lnTo>
                  <a:close/>
                  <a:moveTo>
                    <a:pt x="76111" y="35505"/>
                  </a:moveTo>
                  <a:lnTo>
                    <a:pt x="75094" y="35574"/>
                  </a:lnTo>
                  <a:lnTo>
                    <a:pt x="75108" y="35725"/>
                  </a:lnTo>
                  <a:lnTo>
                    <a:pt x="76126" y="35656"/>
                  </a:lnTo>
                  <a:lnTo>
                    <a:pt x="76111" y="35505"/>
                  </a:lnTo>
                  <a:close/>
                  <a:moveTo>
                    <a:pt x="41" y="36303"/>
                  </a:moveTo>
                  <a:lnTo>
                    <a:pt x="28" y="36454"/>
                  </a:lnTo>
                  <a:lnTo>
                    <a:pt x="1058" y="36496"/>
                  </a:lnTo>
                  <a:lnTo>
                    <a:pt x="1058" y="36344"/>
                  </a:lnTo>
                  <a:lnTo>
                    <a:pt x="41" y="36303"/>
                  </a:lnTo>
                  <a:close/>
                  <a:moveTo>
                    <a:pt x="76166" y="36344"/>
                  </a:moveTo>
                  <a:lnTo>
                    <a:pt x="75149" y="36399"/>
                  </a:lnTo>
                  <a:lnTo>
                    <a:pt x="75149" y="36536"/>
                  </a:lnTo>
                  <a:lnTo>
                    <a:pt x="76166" y="36496"/>
                  </a:lnTo>
                  <a:lnTo>
                    <a:pt x="76166" y="36344"/>
                  </a:lnTo>
                  <a:close/>
                  <a:moveTo>
                    <a:pt x="13" y="37141"/>
                  </a:moveTo>
                  <a:lnTo>
                    <a:pt x="13" y="37293"/>
                  </a:lnTo>
                  <a:lnTo>
                    <a:pt x="1031" y="37306"/>
                  </a:lnTo>
                  <a:lnTo>
                    <a:pt x="1031" y="37156"/>
                  </a:lnTo>
                  <a:lnTo>
                    <a:pt x="13" y="37141"/>
                  </a:lnTo>
                  <a:close/>
                  <a:moveTo>
                    <a:pt x="76194" y="37183"/>
                  </a:moveTo>
                  <a:lnTo>
                    <a:pt x="75176" y="37211"/>
                  </a:lnTo>
                  <a:lnTo>
                    <a:pt x="75176" y="37361"/>
                  </a:lnTo>
                  <a:lnTo>
                    <a:pt x="76194" y="37348"/>
                  </a:lnTo>
                  <a:lnTo>
                    <a:pt x="76194" y="37183"/>
                  </a:lnTo>
                  <a:close/>
                  <a:moveTo>
                    <a:pt x="0" y="37981"/>
                  </a:moveTo>
                  <a:lnTo>
                    <a:pt x="0" y="38131"/>
                  </a:lnTo>
                  <a:lnTo>
                    <a:pt x="1018" y="38131"/>
                  </a:lnTo>
                  <a:lnTo>
                    <a:pt x="1018" y="37981"/>
                  </a:lnTo>
                  <a:close/>
                  <a:moveTo>
                    <a:pt x="75176" y="38036"/>
                  </a:moveTo>
                  <a:lnTo>
                    <a:pt x="75176" y="38241"/>
                  </a:lnTo>
                  <a:lnTo>
                    <a:pt x="76194" y="38256"/>
                  </a:lnTo>
                  <a:lnTo>
                    <a:pt x="76194" y="38036"/>
                  </a:lnTo>
                  <a:close/>
                  <a:moveTo>
                    <a:pt x="1018" y="38806"/>
                  </a:moveTo>
                  <a:lnTo>
                    <a:pt x="0" y="38819"/>
                  </a:lnTo>
                  <a:lnTo>
                    <a:pt x="13" y="38971"/>
                  </a:lnTo>
                  <a:lnTo>
                    <a:pt x="1031" y="38956"/>
                  </a:lnTo>
                  <a:lnTo>
                    <a:pt x="1018" y="38806"/>
                  </a:lnTo>
                  <a:close/>
                  <a:moveTo>
                    <a:pt x="75176" y="38916"/>
                  </a:moveTo>
                  <a:lnTo>
                    <a:pt x="75163" y="39066"/>
                  </a:lnTo>
                  <a:lnTo>
                    <a:pt x="76181" y="39094"/>
                  </a:lnTo>
                  <a:lnTo>
                    <a:pt x="76194" y="38943"/>
                  </a:lnTo>
                  <a:lnTo>
                    <a:pt x="75176" y="38916"/>
                  </a:lnTo>
                  <a:close/>
                  <a:moveTo>
                    <a:pt x="1045" y="39616"/>
                  </a:moveTo>
                  <a:lnTo>
                    <a:pt x="28" y="39658"/>
                  </a:lnTo>
                  <a:lnTo>
                    <a:pt x="41" y="39809"/>
                  </a:lnTo>
                  <a:lnTo>
                    <a:pt x="1058" y="39768"/>
                  </a:lnTo>
                  <a:lnTo>
                    <a:pt x="1045" y="39616"/>
                  </a:lnTo>
                  <a:close/>
                  <a:moveTo>
                    <a:pt x="75149" y="39741"/>
                  </a:moveTo>
                  <a:lnTo>
                    <a:pt x="75136" y="39891"/>
                  </a:lnTo>
                  <a:lnTo>
                    <a:pt x="76153" y="39933"/>
                  </a:lnTo>
                  <a:lnTo>
                    <a:pt x="76166" y="39781"/>
                  </a:lnTo>
                  <a:lnTo>
                    <a:pt x="75149" y="39741"/>
                  </a:lnTo>
                  <a:close/>
                  <a:moveTo>
                    <a:pt x="1086" y="40442"/>
                  </a:moveTo>
                  <a:lnTo>
                    <a:pt x="68" y="40511"/>
                  </a:lnTo>
                  <a:lnTo>
                    <a:pt x="83" y="40662"/>
                  </a:lnTo>
                  <a:lnTo>
                    <a:pt x="1100" y="40593"/>
                  </a:lnTo>
                  <a:lnTo>
                    <a:pt x="1086" y="40442"/>
                  </a:lnTo>
                  <a:close/>
                  <a:moveTo>
                    <a:pt x="75094" y="40552"/>
                  </a:moveTo>
                  <a:lnTo>
                    <a:pt x="75094" y="40703"/>
                  </a:lnTo>
                  <a:lnTo>
                    <a:pt x="76111" y="40772"/>
                  </a:lnTo>
                  <a:lnTo>
                    <a:pt x="76111" y="40621"/>
                  </a:lnTo>
                  <a:lnTo>
                    <a:pt x="75094" y="40552"/>
                  </a:lnTo>
                  <a:close/>
                  <a:moveTo>
                    <a:pt x="1155" y="41253"/>
                  </a:moveTo>
                  <a:lnTo>
                    <a:pt x="138" y="41349"/>
                  </a:lnTo>
                  <a:lnTo>
                    <a:pt x="151" y="41501"/>
                  </a:lnTo>
                  <a:lnTo>
                    <a:pt x="1168" y="41404"/>
                  </a:lnTo>
                  <a:lnTo>
                    <a:pt x="1155" y="41253"/>
                  </a:lnTo>
                  <a:close/>
                  <a:moveTo>
                    <a:pt x="75039" y="41377"/>
                  </a:moveTo>
                  <a:lnTo>
                    <a:pt x="75026" y="41528"/>
                  </a:lnTo>
                  <a:lnTo>
                    <a:pt x="76043" y="41611"/>
                  </a:lnTo>
                  <a:lnTo>
                    <a:pt x="76056" y="41459"/>
                  </a:lnTo>
                  <a:lnTo>
                    <a:pt x="75039" y="41377"/>
                  </a:lnTo>
                  <a:close/>
                  <a:moveTo>
                    <a:pt x="1223" y="42078"/>
                  </a:moveTo>
                  <a:lnTo>
                    <a:pt x="220" y="42188"/>
                  </a:lnTo>
                  <a:lnTo>
                    <a:pt x="233" y="42339"/>
                  </a:lnTo>
                  <a:lnTo>
                    <a:pt x="1251" y="42229"/>
                  </a:lnTo>
                  <a:lnTo>
                    <a:pt x="1223" y="42078"/>
                  </a:lnTo>
                  <a:close/>
                  <a:moveTo>
                    <a:pt x="74956" y="42188"/>
                  </a:moveTo>
                  <a:lnTo>
                    <a:pt x="74943" y="42339"/>
                  </a:lnTo>
                  <a:lnTo>
                    <a:pt x="75961" y="42449"/>
                  </a:lnTo>
                  <a:lnTo>
                    <a:pt x="75974" y="42298"/>
                  </a:lnTo>
                  <a:lnTo>
                    <a:pt x="74956" y="42188"/>
                  </a:lnTo>
                  <a:close/>
                  <a:moveTo>
                    <a:pt x="1320" y="42889"/>
                  </a:moveTo>
                  <a:lnTo>
                    <a:pt x="316" y="43027"/>
                  </a:lnTo>
                  <a:lnTo>
                    <a:pt x="330" y="43179"/>
                  </a:lnTo>
                  <a:lnTo>
                    <a:pt x="1348" y="43041"/>
                  </a:lnTo>
                  <a:lnTo>
                    <a:pt x="1320" y="42889"/>
                  </a:lnTo>
                  <a:close/>
                  <a:moveTo>
                    <a:pt x="74861" y="43013"/>
                  </a:moveTo>
                  <a:lnTo>
                    <a:pt x="74833" y="43151"/>
                  </a:lnTo>
                  <a:lnTo>
                    <a:pt x="75851" y="43289"/>
                  </a:lnTo>
                  <a:lnTo>
                    <a:pt x="75864" y="43137"/>
                  </a:lnTo>
                  <a:lnTo>
                    <a:pt x="74861" y="43013"/>
                  </a:lnTo>
                  <a:close/>
                  <a:moveTo>
                    <a:pt x="1443" y="43701"/>
                  </a:moveTo>
                  <a:lnTo>
                    <a:pt x="426" y="43852"/>
                  </a:lnTo>
                  <a:lnTo>
                    <a:pt x="453" y="44004"/>
                  </a:lnTo>
                  <a:lnTo>
                    <a:pt x="1458" y="43852"/>
                  </a:lnTo>
                  <a:lnTo>
                    <a:pt x="1443" y="43701"/>
                  </a:lnTo>
                  <a:close/>
                  <a:moveTo>
                    <a:pt x="74736" y="43824"/>
                  </a:moveTo>
                  <a:lnTo>
                    <a:pt x="74723" y="43962"/>
                  </a:lnTo>
                  <a:lnTo>
                    <a:pt x="75726" y="44127"/>
                  </a:lnTo>
                  <a:lnTo>
                    <a:pt x="75754" y="43976"/>
                  </a:lnTo>
                  <a:lnTo>
                    <a:pt x="74736" y="43824"/>
                  </a:lnTo>
                  <a:close/>
                  <a:moveTo>
                    <a:pt x="1568" y="44512"/>
                  </a:moveTo>
                  <a:lnTo>
                    <a:pt x="563" y="44691"/>
                  </a:lnTo>
                  <a:lnTo>
                    <a:pt x="591" y="44842"/>
                  </a:lnTo>
                  <a:lnTo>
                    <a:pt x="1595" y="44664"/>
                  </a:lnTo>
                  <a:lnTo>
                    <a:pt x="1568" y="44512"/>
                  </a:lnTo>
                  <a:close/>
                  <a:moveTo>
                    <a:pt x="74613" y="44622"/>
                  </a:moveTo>
                  <a:lnTo>
                    <a:pt x="74586" y="44774"/>
                  </a:lnTo>
                  <a:lnTo>
                    <a:pt x="75589" y="44952"/>
                  </a:lnTo>
                  <a:lnTo>
                    <a:pt x="75616" y="44801"/>
                  </a:lnTo>
                  <a:lnTo>
                    <a:pt x="74613" y="44622"/>
                  </a:lnTo>
                  <a:close/>
                  <a:moveTo>
                    <a:pt x="1718" y="45324"/>
                  </a:moveTo>
                  <a:lnTo>
                    <a:pt x="715" y="45516"/>
                  </a:lnTo>
                  <a:lnTo>
                    <a:pt x="756" y="45667"/>
                  </a:lnTo>
                  <a:lnTo>
                    <a:pt x="1746" y="45461"/>
                  </a:lnTo>
                  <a:lnTo>
                    <a:pt x="1718" y="45324"/>
                  </a:lnTo>
                  <a:close/>
                  <a:moveTo>
                    <a:pt x="74461" y="45434"/>
                  </a:moveTo>
                  <a:lnTo>
                    <a:pt x="74420" y="45584"/>
                  </a:lnTo>
                  <a:lnTo>
                    <a:pt x="75424" y="45777"/>
                  </a:lnTo>
                  <a:lnTo>
                    <a:pt x="75451" y="45639"/>
                  </a:lnTo>
                  <a:lnTo>
                    <a:pt x="74461" y="45434"/>
                  </a:lnTo>
                  <a:close/>
                  <a:moveTo>
                    <a:pt x="1883" y="46121"/>
                  </a:moveTo>
                  <a:lnTo>
                    <a:pt x="893" y="46341"/>
                  </a:lnTo>
                  <a:lnTo>
                    <a:pt x="921" y="46492"/>
                  </a:lnTo>
                  <a:lnTo>
                    <a:pt x="1925" y="46272"/>
                  </a:lnTo>
                  <a:lnTo>
                    <a:pt x="1883" y="46121"/>
                  </a:lnTo>
                  <a:close/>
                  <a:moveTo>
                    <a:pt x="74283" y="46231"/>
                  </a:moveTo>
                  <a:lnTo>
                    <a:pt x="74255" y="46382"/>
                  </a:lnTo>
                  <a:lnTo>
                    <a:pt x="75246" y="46602"/>
                  </a:lnTo>
                  <a:lnTo>
                    <a:pt x="75273" y="46464"/>
                  </a:lnTo>
                  <a:lnTo>
                    <a:pt x="74283" y="46231"/>
                  </a:lnTo>
                  <a:close/>
                  <a:moveTo>
                    <a:pt x="2076" y="46919"/>
                  </a:moveTo>
                  <a:lnTo>
                    <a:pt x="1086" y="47166"/>
                  </a:lnTo>
                  <a:lnTo>
                    <a:pt x="1113" y="47317"/>
                  </a:lnTo>
                  <a:lnTo>
                    <a:pt x="2103" y="47069"/>
                  </a:lnTo>
                  <a:lnTo>
                    <a:pt x="2076" y="46919"/>
                  </a:lnTo>
                  <a:close/>
                  <a:moveTo>
                    <a:pt x="74104" y="47029"/>
                  </a:moveTo>
                  <a:lnTo>
                    <a:pt x="74063" y="47180"/>
                  </a:lnTo>
                  <a:lnTo>
                    <a:pt x="75053" y="47427"/>
                  </a:lnTo>
                  <a:lnTo>
                    <a:pt x="75081" y="47276"/>
                  </a:lnTo>
                  <a:lnTo>
                    <a:pt x="74104" y="47029"/>
                  </a:lnTo>
                  <a:close/>
                  <a:moveTo>
                    <a:pt x="2283" y="47716"/>
                  </a:moveTo>
                  <a:lnTo>
                    <a:pt x="1293" y="47977"/>
                  </a:lnTo>
                  <a:lnTo>
                    <a:pt x="1333" y="48129"/>
                  </a:lnTo>
                  <a:lnTo>
                    <a:pt x="2310" y="47854"/>
                  </a:lnTo>
                  <a:lnTo>
                    <a:pt x="2283" y="47716"/>
                  </a:lnTo>
                  <a:close/>
                  <a:moveTo>
                    <a:pt x="73898" y="47826"/>
                  </a:moveTo>
                  <a:lnTo>
                    <a:pt x="73856" y="47977"/>
                  </a:lnTo>
                  <a:lnTo>
                    <a:pt x="74833" y="48239"/>
                  </a:lnTo>
                  <a:lnTo>
                    <a:pt x="74874" y="48101"/>
                  </a:lnTo>
                  <a:lnTo>
                    <a:pt x="73898" y="47826"/>
                  </a:lnTo>
                  <a:close/>
                  <a:moveTo>
                    <a:pt x="2503" y="48500"/>
                  </a:moveTo>
                  <a:lnTo>
                    <a:pt x="1513" y="48789"/>
                  </a:lnTo>
                  <a:lnTo>
                    <a:pt x="1568" y="48940"/>
                  </a:lnTo>
                  <a:lnTo>
                    <a:pt x="2543" y="48651"/>
                  </a:lnTo>
                  <a:lnTo>
                    <a:pt x="2503" y="48500"/>
                  </a:lnTo>
                  <a:close/>
                  <a:moveTo>
                    <a:pt x="73664" y="48624"/>
                  </a:moveTo>
                  <a:lnTo>
                    <a:pt x="73623" y="48761"/>
                  </a:lnTo>
                  <a:lnTo>
                    <a:pt x="74599" y="49050"/>
                  </a:lnTo>
                  <a:lnTo>
                    <a:pt x="74641" y="48912"/>
                  </a:lnTo>
                  <a:lnTo>
                    <a:pt x="73664" y="48624"/>
                  </a:lnTo>
                  <a:close/>
                  <a:moveTo>
                    <a:pt x="2736" y="49284"/>
                  </a:moveTo>
                  <a:lnTo>
                    <a:pt x="1760" y="49600"/>
                  </a:lnTo>
                  <a:lnTo>
                    <a:pt x="1815" y="49737"/>
                  </a:lnTo>
                  <a:lnTo>
                    <a:pt x="2778" y="49435"/>
                  </a:lnTo>
                  <a:lnTo>
                    <a:pt x="2736" y="49284"/>
                  </a:lnTo>
                  <a:close/>
                  <a:moveTo>
                    <a:pt x="73430" y="49407"/>
                  </a:moveTo>
                  <a:lnTo>
                    <a:pt x="73375" y="49545"/>
                  </a:lnTo>
                  <a:lnTo>
                    <a:pt x="74351" y="49862"/>
                  </a:lnTo>
                  <a:lnTo>
                    <a:pt x="74393" y="49710"/>
                  </a:lnTo>
                  <a:lnTo>
                    <a:pt x="73430" y="49407"/>
                  </a:lnTo>
                  <a:close/>
                  <a:moveTo>
                    <a:pt x="2998" y="50067"/>
                  </a:moveTo>
                  <a:lnTo>
                    <a:pt x="2021" y="50397"/>
                  </a:lnTo>
                  <a:lnTo>
                    <a:pt x="2076" y="50549"/>
                  </a:lnTo>
                  <a:lnTo>
                    <a:pt x="3038" y="50205"/>
                  </a:lnTo>
                  <a:lnTo>
                    <a:pt x="2998" y="50067"/>
                  </a:lnTo>
                  <a:close/>
                  <a:moveTo>
                    <a:pt x="73169" y="50177"/>
                  </a:moveTo>
                  <a:lnTo>
                    <a:pt x="73114" y="50329"/>
                  </a:lnTo>
                  <a:lnTo>
                    <a:pt x="74076" y="50659"/>
                  </a:lnTo>
                  <a:lnTo>
                    <a:pt x="74131" y="50522"/>
                  </a:lnTo>
                  <a:lnTo>
                    <a:pt x="73169" y="50177"/>
                  </a:lnTo>
                  <a:close/>
                  <a:moveTo>
                    <a:pt x="3259" y="50837"/>
                  </a:moveTo>
                  <a:lnTo>
                    <a:pt x="2310" y="51195"/>
                  </a:lnTo>
                  <a:lnTo>
                    <a:pt x="2365" y="51332"/>
                  </a:lnTo>
                  <a:lnTo>
                    <a:pt x="3314" y="50975"/>
                  </a:lnTo>
                  <a:lnTo>
                    <a:pt x="3259" y="50837"/>
                  </a:lnTo>
                  <a:close/>
                  <a:moveTo>
                    <a:pt x="72894" y="50962"/>
                  </a:moveTo>
                  <a:lnTo>
                    <a:pt x="72839" y="51099"/>
                  </a:lnTo>
                  <a:lnTo>
                    <a:pt x="73788" y="51457"/>
                  </a:lnTo>
                  <a:lnTo>
                    <a:pt x="73843" y="51305"/>
                  </a:lnTo>
                  <a:lnTo>
                    <a:pt x="72894" y="50962"/>
                  </a:lnTo>
                  <a:close/>
                  <a:moveTo>
                    <a:pt x="3561" y="51607"/>
                  </a:moveTo>
                  <a:lnTo>
                    <a:pt x="2613" y="51979"/>
                  </a:lnTo>
                  <a:lnTo>
                    <a:pt x="2668" y="52117"/>
                  </a:lnTo>
                  <a:lnTo>
                    <a:pt x="3616" y="51745"/>
                  </a:lnTo>
                  <a:lnTo>
                    <a:pt x="3561" y="51607"/>
                  </a:lnTo>
                  <a:close/>
                  <a:moveTo>
                    <a:pt x="72591" y="51732"/>
                  </a:moveTo>
                  <a:lnTo>
                    <a:pt x="72536" y="51869"/>
                  </a:lnTo>
                  <a:lnTo>
                    <a:pt x="73485" y="52240"/>
                  </a:lnTo>
                  <a:lnTo>
                    <a:pt x="73540" y="52102"/>
                  </a:lnTo>
                  <a:lnTo>
                    <a:pt x="72591" y="51732"/>
                  </a:lnTo>
                  <a:close/>
                  <a:moveTo>
                    <a:pt x="3864" y="52364"/>
                  </a:moveTo>
                  <a:lnTo>
                    <a:pt x="2915" y="52762"/>
                  </a:lnTo>
                  <a:lnTo>
                    <a:pt x="2983" y="52900"/>
                  </a:lnTo>
                  <a:lnTo>
                    <a:pt x="3919" y="52502"/>
                  </a:lnTo>
                  <a:lnTo>
                    <a:pt x="3864" y="52364"/>
                  </a:lnTo>
                  <a:close/>
                  <a:moveTo>
                    <a:pt x="72289" y="52487"/>
                  </a:moveTo>
                  <a:lnTo>
                    <a:pt x="72234" y="52625"/>
                  </a:lnTo>
                  <a:lnTo>
                    <a:pt x="73169" y="53024"/>
                  </a:lnTo>
                  <a:lnTo>
                    <a:pt x="73224" y="52887"/>
                  </a:lnTo>
                  <a:lnTo>
                    <a:pt x="72289" y="52487"/>
                  </a:lnTo>
                  <a:close/>
                  <a:moveTo>
                    <a:pt x="4180" y="53120"/>
                  </a:moveTo>
                  <a:lnTo>
                    <a:pt x="3259" y="53532"/>
                  </a:lnTo>
                  <a:lnTo>
                    <a:pt x="3314" y="53670"/>
                  </a:lnTo>
                  <a:lnTo>
                    <a:pt x="4249" y="53257"/>
                  </a:lnTo>
                  <a:lnTo>
                    <a:pt x="4180" y="53120"/>
                  </a:lnTo>
                  <a:close/>
                  <a:moveTo>
                    <a:pt x="71959" y="53244"/>
                  </a:moveTo>
                  <a:lnTo>
                    <a:pt x="71890" y="53382"/>
                  </a:lnTo>
                  <a:lnTo>
                    <a:pt x="72825" y="53794"/>
                  </a:lnTo>
                  <a:lnTo>
                    <a:pt x="72894" y="53657"/>
                  </a:lnTo>
                  <a:lnTo>
                    <a:pt x="71959" y="53244"/>
                  </a:lnTo>
                  <a:close/>
                  <a:moveTo>
                    <a:pt x="4524" y="53862"/>
                  </a:moveTo>
                  <a:lnTo>
                    <a:pt x="3603" y="54289"/>
                  </a:lnTo>
                  <a:lnTo>
                    <a:pt x="3671" y="54427"/>
                  </a:lnTo>
                  <a:lnTo>
                    <a:pt x="4593" y="54000"/>
                  </a:lnTo>
                  <a:lnTo>
                    <a:pt x="4524" y="53862"/>
                  </a:lnTo>
                  <a:close/>
                  <a:moveTo>
                    <a:pt x="71615" y="53987"/>
                  </a:moveTo>
                  <a:lnTo>
                    <a:pt x="71546" y="54124"/>
                  </a:lnTo>
                  <a:lnTo>
                    <a:pt x="72468" y="54564"/>
                  </a:lnTo>
                  <a:lnTo>
                    <a:pt x="72536" y="54427"/>
                  </a:lnTo>
                  <a:lnTo>
                    <a:pt x="71615" y="53987"/>
                  </a:lnTo>
                  <a:close/>
                  <a:moveTo>
                    <a:pt x="4881" y="54592"/>
                  </a:moveTo>
                  <a:lnTo>
                    <a:pt x="3974" y="55045"/>
                  </a:lnTo>
                  <a:lnTo>
                    <a:pt x="4043" y="55183"/>
                  </a:lnTo>
                  <a:lnTo>
                    <a:pt x="4950" y="54729"/>
                  </a:lnTo>
                  <a:lnTo>
                    <a:pt x="4881" y="54592"/>
                  </a:lnTo>
                  <a:close/>
                  <a:moveTo>
                    <a:pt x="71258" y="54729"/>
                  </a:moveTo>
                  <a:lnTo>
                    <a:pt x="71188" y="54867"/>
                  </a:lnTo>
                  <a:lnTo>
                    <a:pt x="72096" y="55320"/>
                  </a:lnTo>
                  <a:lnTo>
                    <a:pt x="72165" y="55183"/>
                  </a:lnTo>
                  <a:lnTo>
                    <a:pt x="71258" y="54729"/>
                  </a:lnTo>
                  <a:close/>
                  <a:moveTo>
                    <a:pt x="5253" y="55320"/>
                  </a:moveTo>
                  <a:lnTo>
                    <a:pt x="4345" y="55802"/>
                  </a:lnTo>
                  <a:lnTo>
                    <a:pt x="4428" y="55939"/>
                  </a:lnTo>
                  <a:lnTo>
                    <a:pt x="5321" y="55458"/>
                  </a:lnTo>
                  <a:lnTo>
                    <a:pt x="5253" y="55320"/>
                  </a:lnTo>
                  <a:close/>
                  <a:moveTo>
                    <a:pt x="70873" y="55458"/>
                  </a:moveTo>
                  <a:lnTo>
                    <a:pt x="70803" y="55595"/>
                  </a:lnTo>
                  <a:lnTo>
                    <a:pt x="71698" y="56077"/>
                  </a:lnTo>
                  <a:lnTo>
                    <a:pt x="71780" y="55939"/>
                  </a:lnTo>
                  <a:lnTo>
                    <a:pt x="70873" y="55458"/>
                  </a:lnTo>
                  <a:close/>
                  <a:moveTo>
                    <a:pt x="5638" y="56049"/>
                  </a:moveTo>
                  <a:lnTo>
                    <a:pt x="4744" y="56544"/>
                  </a:lnTo>
                  <a:lnTo>
                    <a:pt x="4826" y="56668"/>
                  </a:lnTo>
                  <a:lnTo>
                    <a:pt x="5720" y="56173"/>
                  </a:lnTo>
                  <a:lnTo>
                    <a:pt x="5638" y="56049"/>
                  </a:lnTo>
                  <a:close/>
                  <a:moveTo>
                    <a:pt x="70473" y="56187"/>
                  </a:moveTo>
                  <a:lnTo>
                    <a:pt x="70405" y="56310"/>
                  </a:lnTo>
                  <a:lnTo>
                    <a:pt x="71298" y="56805"/>
                  </a:lnTo>
                  <a:lnTo>
                    <a:pt x="71368" y="56682"/>
                  </a:lnTo>
                  <a:lnTo>
                    <a:pt x="70473" y="56187"/>
                  </a:lnTo>
                  <a:close/>
                  <a:moveTo>
                    <a:pt x="6051" y="56750"/>
                  </a:moveTo>
                  <a:lnTo>
                    <a:pt x="5170" y="57273"/>
                  </a:lnTo>
                  <a:lnTo>
                    <a:pt x="5239" y="57397"/>
                  </a:lnTo>
                  <a:lnTo>
                    <a:pt x="6119" y="56888"/>
                  </a:lnTo>
                  <a:lnTo>
                    <a:pt x="6051" y="56750"/>
                  </a:lnTo>
                  <a:close/>
                  <a:moveTo>
                    <a:pt x="70075" y="56888"/>
                  </a:moveTo>
                  <a:lnTo>
                    <a:pt x="69993" y="57025"/>
                  </a:lnTo>
                  <a:lnTo>
                    <a:pt x="70873" y="57548"/>
                  </a:lnTo>
                  <a:lnTo>
                    <a:pt x="70955" y="57410"/>
                  </a:lnTo>
                  <a:lnTo>
                    <a:pt x="70075" y="56888"/>
                  </a:lnTo>
                  <a:close/>
                  <a:moveTo>
                    <a:pt x="6463" y="57452"/>
                  </a:moveTo>
                  <a:lnTo>
                    <a:pt x="5596" y="57988"/>
                  </a:lnTo>
                  <a:lnTo>
                    <a:pt x="5679" y="58125"/>
                  </a:lnTo>
                  <a:lnTo>
                    <a:pt x="6546" y="57590"/>
                  </a:lnTo>
                  <a:lnTo>
                    <a:pt x="6463" y="57452"/>
                  </a:lnTo>
                  <a:close/>
                  <a:moveTo>
                    <a:pt x="69648" y="57603"/>
                  </a:moveTo>
                  <a:lnTo>
                    <a:pt x="69566" y="57727"/>
                  </a:lnTo>
                  <a:lnTo>
                    <a:pt x="70433" y="58263"/>
                  </a:lnTo>
                  <a:lnTo>
                    <a:pt x="70515" y="58140"/>
                  </a:lnTo>
                  <a:lnTo>
                    <a:pt x="69648" y="57603"/>
                  </a:lnTo>
                  <a:close/>
                  <a:moveTo>
                    <a:pt x="6903" y="58153"/>
                  </a:moveTo>
                  <a:lnTo>
                    <a:pt x="6051" y="58703"/>
                  </a:lnTo>
                  <a:lnTo>
                    <a:pt x="6133" y="58827"/>
                  </a:lnTo>
                  <a:lnTo>
                    <a:pt x="6986" y="58277"/>
                  </a:lnTo>
                  <a:lnTo>
                    <a:pt x="6903" y="58153"/>
                  </a:lnTo>
                  <a:close/>
                  <a:moveTo>
                    <a:pt x="69208" y="58290"/>
                  </a:moveTo>
                  <a:lnTo>
                    <a:pt x="69126" y="58415"/>
                  </a:lnTo>
                  <a:lnTo>
                    <a:pt x="69978" y="58978"/>
                  </a:lnTo>
                  <a:lnTo>
                    <a:pt x="70061" y="58840"/>
                  </a:lnTo>
                  <a:lnTo>
                    <a:pt x="69208" y="58290"/>
                  </a:lnTo>
                  <a:close/>
                  <a:moveTo>
                    <a:pt x="7356" y="58840"/>
                  </a:moveTo>
                  <a:lnTo>
                    <a:pt x="6504" y="59405"/>
                  </a:lnTo>
                  <a:lnTo>
                    <a:pt x="6601" y="59528"/>
                  </a:lnTo>
                  <a:lnTo>
                    <a:pt x="7439" y="58950"/>
                  </a:lnTo>
                  <a:lnTo>
                    <a:pt x="7356" y="58840"/>
                  </a:lnTo>
                  <a:close/>
                  <a:moveTo>
                    <a:pt x="68755" y="58978"/>
                  </a:moveTo>
                  <a:lnTo>
                    <a:pt x="68673" y="59102"/>
                  </a:lnTo>
                  <a:lnTo>
                    <a:pt x="69511" y="59680"/>
                  </a:lnTo>
                  <a:lnTo>
                    <a:pt x="69593" y="59542"/>
                  </a:lnTo>
                  <a:lnTo>
                    <a:pt x="68755" y="58978"/>
                  </a:lnTo>
                  <a:close/>
                  <a:moveTo>
                    <a:pt x="7824" y="59515"/>
                  </a:moveTo>
                  <a:lnTo>
                    <a:pt x="6986" y="60092"/>
                  </a:lnTo>
                  <a:lnTo>
                    <a:pt x="7081" y="60215"/>
                  </a:lnTo>
                  <a:lnTo>
                    <a:pt x="7906" y="59625"/>
                  </a:lnTo>
                  <a:lnTo>
                    <a:pt x="7824" y="59515"/>
                  </a:lnTo>
                  <a:close/>
                  <a:moveTo>
                    <a:pt x="68273" y="59652"/>
                  </a:moveTo>
                  <a:lnTo>
                    <a:pt x="68191" y="59775"/>
                  </a:lnTo>
                  <a:lnTo>
                    <a:pt x="69016" y="60367"/>
                  </a:lnTo>
                  <a:lnTo>
                    <a:pt x="69113" y="60243"/>
                  </a:lnTo>
                  <a:lnTo>
                    <a:pt x="68273" y="59652"/>
                  </a:lnTo>
                  <a:close/>
                  <a:moveTo>
                    <a:pt x="8306" y="60175"/>
                  </a:moveTo>
                  <a:lnTo>
                    <a:pt x="7481" y="60780"/>
                  </a:lnTo>
                  <a:lnTo>
                    <a:pt x="7576" y="60903"/>
                  </a:lnTo>
                  <a:lnTo>
                    <a:pt x="8388" y="60285"/>
                  </a:lnTo>
                  <a:lnTo>
                    <a:pt x="8306" y="60175"/>
                  </a:lnTo>
                  <a:close/>
                  <a:moveTo>
                    <a:pt x="67793" y="60312"/>
                  </a:moveTo>
                  <a:lnTo>
                    <a:pt x="67710" y="60422"/>
                  </a:lnTo>
                  <a:lnTo>
                    <a:pt x="68521" y="61041"/>
                  </a:lnTo>
                  <a:lnTo>
                    <a:pt x="68618" y="60917"/>
                  </a:lnTo>
                  <a:lnTo>
                    <a:pt x="67793" y="60312"/>
                  </a:lnTo>
                  <a:close/>
                  <a:moveTo>
                    <a:pt x="8801" y="60821"/>
                  </a:moveTo>
                  <a:lnTo>
                    <a:pt x="7989" y="61453"/>
                  </a:lnTo>
                  <a:lnTo>
                    <a:pt x="8086" y="61563"/>
                  </a:lnTo>
                  <a:lnTo>
                    <a:pt x="8883" y="60945"/>
                  </a:lnTo>
                  <a:lnTo>
                    <a:pt x="8801" y="60821"/>
                  </a:lnTo>
                  <a:close/>
                  <a:moveTo>
                    <a:pt x="67297" y="60958"/>
                  </a:moveTo>
                  <a:lnTo>
                    <a:pt x="67201" y="61082"/>
                  </a:lnTo>
                  <a:lnTo>
                    <a:pt x="67998" y="61715"/>
                  </a:lnTo>
                  <a:lnTo>
                    <a:pt x="68095" y="61591"/>
                  </a:lnTo>
                  <a:lnTo>
                    <a:pt x="67297" y="60958"/>
                  </a:lnTo>
                  <a:close/>
                  <a:moveTo>
                    <a:pt x="9309" y="61467"/>
                  </a:moveTo>
                  <a:lnTo>
                    <a:pt x="8511" y="62113"/>
                  </a:lnTo>
                  <a:lnTo>
                    <a:pt x="8608" y="62223"/>
                  </a:lnTo>
                  <a:lnTo>
                    <a:pt x="9406" y="61577"/>
                  </a:lnTo>
                  <a:lnTo>
                    <a:pt x="9309" y="61467"/>
                  </a:lnTo>
                  <a:close/>
                  <a:moveTo>
                    <a:pt x="66788" y="61605"/>
                  </a:moveTo>
                  <a:lnTo>
                    <a:pt x="66692" y="61715"/>
                  </a:lnTo>
                  <a:lnTo>
                    <a:pt x="67476" y="62361"/>
                  </a:lnTo>
                  <a:lnTo>
                    <a:pt x="67572" y="62251"/>
                  </a:lnTo>
                  <a:lnTo>
                    <a:pt x="66788" y="61605"/>
                  </a:lnTo>
                  <a:close/>
                  <a:moveTo>
                    <a:pt x="9831" y="62100"/>
                  </a:moveTo>
                  <a:lnTo>
                    <a:pt x="9048" y="62760"/>
                  </a:lnTo>
                  <a:lnTo>
                    <a:pt x="9158" y="62870"/>
                  </a:lnTo>
                  <a:lnTo>
                    <a:pt x="9928" y="62210"/>
                  </a:lnTo>
                  <a:lnTo>
                    <a:pt x="9831" y="62100"/>
                  </a:lnTo>
                  <a:close/>
                  <a:moveTo>
                    <a:pt x="66252" y="62223"/>
                  </a:moveTo>
                  <a:lnTo>
                    <a:pt x="66156" y="62347"/>
                  </a:lnTo>
                  <a:lnTo>
                    <a:pt x="66926" y="63007"/>
                  </a:lnTo>
                  <a:lnTo>
                    <a:pt x="67022" y="62897"/>
                  </a:lnTo>
                  <a:lnTo>
                    <a:pt x="66252" y="62223"/>
                  </a:lnTo>
                  <a:close/>
                  <a:moveTo>
                    <a:pt x="10368" y="62718"/>
                  </a:moveTo>
                  <a:lnTo>
                    <a:pt x="9598" y="63392"/>
                  </a:lnTo>
                  <a:lnTo>
                    <a:pt x="9708" y="63503"/>
                  </a:lnTo>
                  <a:lnTo>
                    <a:pt x="10464" y="62828"/>
                  </a:lnTo>
                  <a:lnTo>
                    <a:pt x="10368" y="62718"/>
                  </a:lnTo>
                  <a:close/>
                  <a:moveTo>
                    <a:pt x="65716" y="62842"/>
                  </a:moveTo>
                  <a:lnTo>
                    <a:pt x="65620" y="62952"/>
                  </a:lnTo>
                  <a:lnTo>
                    <a:pt x="66376" y="63640"/>
                  </a:lnTo>
                  <a:lnTo>
                    <a:pt x="66472" y="63530"/>
                  </a:lnTo>
                  <a:lnTo>
                    <a:pt x="65716" y="62842"/>
                  </a:lnTo>
                  <a:close/>
                  <a:moveTo>
                    <a:pt x="10918" y="63323"/>
                  </a:moveTo>
                  <a:lnTo>
                    <a:pt x="10176" y="64011"/>
                  </a:lnTo>
                  <a:lnTo>
                    <a:pt x="10272" y="64121"/>
                  </a:lnTo>
                  <a:lnTo>
                    <a:pt x="11014" y="63433"/>
                  </a:lnTo>
                  <a:lnTo>
                    <a:pt x="10918" y="63323"/>
                  </a:lnTo>
                  <a:close/>
                  <a:moveTo>
                    <a:pt x="65166" y="63447"/>
                  </a:moveTo>
                  <a:lnTo>
                    <a:pt x="65056" y="63558"/>
                  </a:lnTo>
                  <a:lnTo>
                    <a:pt x="65798" y="64258"/>
                  </a:lnTo>
                  <a:lnTo>
                    <a:pt x="65908" y="64148"/>
                  </a:lnTo>
                  <a:lnTo>
                    <a:pt x="65166" y="63447"/>
                  </a:lnTo>
                  <a:close/>
                  <a:moveTo>
                    <a:pt x="11482" y="63915"/>
                  </a:moveTo>
                  <a:lnTo>
                    <a:pt x="10753" y="64630"/>
                  </a:lnTo>
                  <a:lnTo>
                    <a:pt x="10863" y="64740"/>
                  </a:lnTo>
                  <a:lnTo>
                    <a:pt x="11592" y="64025"/>
                  </a:lnTo>
                  <a:lnTo>
                    <a:pt x="11482" y="63915"/>
                  </a:lnTo>
                  <a:close/>
                  <a:moveTo>
                    <a:pt x="64588" y="64038"/>
                  </a:moveTo>
                  <a:lnTo>
                    <a:pt x="64492" y="64148"/>
                  </a:lnTo>
                  <a:lnTo>
                    <a:pt x="65207" y="64863"/>
                  </a:lnTo>
                  <a:lnTo>
                    <a:pt x="65317" y="64753"/>
                  </a:lnTo>
                  <a:lnTo>
                    <a:pt x="64588" y="64038"/>
                  </a:lnTo>
                  <a:close/>
                  <a:moveTo>
                    <a:pt x="12059" y="64493"/>
                  </a:moveTo>
                  <a:lnTo>
                    <a:pt x="11344" y="65221"/>
                  </a:lnTo>
                  <a:lnTo>
                    <a:pt x="11454" y="65331"/>
                  </a:lnTo>
                  <a:lnTo>
                    <a:pt x="12169" y="64603"/>
                  </a:lnTo>
                  <a:lnTo>
                    <a:pt x="12059" y="64493"/>
                  </a:lnTo>
                  <a:close/>
                  <a:moveTo>
                    <a:pt x="64010" y="64630"/>
                  </a:moveTo>
                  <a:lnTo>
                    <a:pt x="63900" y="64726"/>
                  </a:lnTo>
                  <a:lnTo>
                    <a:pt x="64615" y="65455"/>
                  </a:lnTo>
                  <a:lnTo>
                    <a:pt x="64725" y="65358"/>
                  </a:lnTo>
                  <a:lnTo>
                    <a:pt x="64010" y="64630"/>
                  </a:lnTo>
                  <a:close/>
                  <a:moveTo>
                    <a:pt x="12651" y="65070"/>
                  </a:moveTo>
                  <a:lnTo>
                    <a:pt x="11949" y="65813"/>
                  </a:lnTo>
                  <a:lnTo>
                    <a:pt x="12059" y="65908"/>
                  </a:lnTo>
                  <a:lnTo>
                    <a:pt x="12761" y="65166"/>
                  </a:lnTo>
                  <a:lnTo>
                    <a:pt x="12651" y="65070"/>
                  </a:lnTo>
                  <a:close/>
                  <a:moveTo>
                    <a:pt x="63420" y="65193"/>
                  </a:moveTo>
                  <a:lnTo>
                    <a:pt x="63310" y="65290"/>
                  </a:lnTo>
                  <a:lnTo>
                    <a:pt x="63997" y="66046"/>
                  </a:lnTo>
                  <a:lnTo>
                    <a:pt x="64120" y="65936"/>
                  </a:lnTo>
                  <a:lnTo>
                    <a:pt x="63420" y="65193"/>
                  </a:lnTo>
                  <a:close/>
                  <a:moveTo>
                    <a:pt x="13256" y="65620"/>
                  </a:moveTo>
                  <a:lnTo>
                    <a:pt x="12568" y="66376"/>
                  </a:lnTo>
                  <a:lnTo>
                    <a:pt x="12678" y="66486"/>
                  </a:lnTo>
                  <a:lnTo>
                    <a:pt x="13366" y="65730"/>
                  </a:lnTo>
                  <a:lnTo>
                    <a:pt x="13256" y="65620"/>
                  </a:lnTo>
                  <a:close/>
                  <a:moveTo>
                    <a:pt x="62815" y="65743"/>
                  </a:moveTo>
                  <a:lnTo>
                    <a:pt x="62705" y="65840"/>
                  </a:lnTo>
                  <a:lnTo>
                    <a:pt x="63378" y="66610"/>
                  </a:lnTo>
                  <a:lnTo>
                    <a:pt x="63488" y="66500"/>
                  </a:lnTo>
                  <a:lnTo>
                    <a:pt x="62815" y="65743"/>
                  </a:lnTo>
                  <a:close/>
                  <a:moveTo>
                    <a:pt x="13861" y="66170"/>
                  </a:moveTo>
                  <a:lnTo>
                    <a:pt x="13201" y="66940"/>
                  </a:lnTo>
                  <a:lnTo>
                    <a:pt x="13311" y="67036"/>
                  </a:lnTo>
                  <a:lnTo>
                    <a:pt x="13984" y="66266"/>
                  </a:lnTo>
                  <a:lnTo>
                    <a:pt x="13861" y="66170"/>
                  </a:lnTo>
                  <a:close/>
                  <a:moveTo>
                    <a:pt x="62195" y="66280"/>
                  </a:moveTo>
                  <a:lnTo>
                    <a:pt x="62085" y="66376"/>
                  </a:lnTo>
                  <a:lnTo>
                    <a:pt x="62745" y="67160"/>
                  </a:lnTo>
                  <a:lnTo>
                    <a:pt x="62855" y="67063"/>
                  </a:lnTo>
                  <a:lnTo>
                    <a:pt x="62195" y="66280"/>
                  </a:lnTo>
                  <a:close/>
                  <a:moveTo>
                    <a:pt x="14494" y="66693"/>
                  </a:moveTo>
                  <a:lnTo>
                    <a:pt x="13847" y="67490"/>
                  </a:lnTo>
                  <a:lnTo>
                    <a:pt x="13957" y="67586"/>
                  </a:lnTo>
                  <a:lnTo>
                    <a:pt x="14604" y="66788"/>
                  </a:lnTo>
                  <a:lnTo>
                    <a:pt x="14494" y="66693"/>
                  </a:lnTo>
                  <a:close/>
                  <a:moveTo>
                    <a:pt x="61563" y="66816"/>
                  </a:moveTo>
                  <a:lnTo>
                    <a:pt x="61453" y="66898"/>
                  </a:lnTo>
                  <a:lnTo>
                    <a:pt x="62100" y="67696"/>
                  </a:lnTo>
                  <a:lnTo>
                    <a:pt x="62210" y="67600"/>
                  </a:lnTo>
                  <a:lnTo>
                    <a:pt x="61563" y="66816"/>
                  </a:lnTo>
                  <a:close/>
                  <a:moveTo>
                    <a:pt x="15126" y="67215"/>
                  </a:moveTo>
                  <a:lnTo>
                    <a:pt x="14507" y="68013"/>
                  </a:lnTo>
                  <a:lnTo>
                    <a:pt x="14617" y="68109"/>
                  </a:lnTo>
                  <a:lnTo>
                    <a:pt x="15249" y="67311"/>
                  </a:lnTo>
                  <a:lnTo>
                    <a:pt x="15126" y="67215"/>
                  </a:lnTo>
                  <a:close/>
                  <a:moveTo>
                    <a:pt x="60930" y="67325"/>
                  </a:moveTo>
                  <a:lnTo>
                    <a:pt x="60807" y="67408"/>
                  </a:lnTo>
                  <a:lnTo>
                    <a:pt x="61440" y="68219"/>
                  </a:lnTo>
                  <a:lnTo>
                    <a:pt x="61550" y="68123"/>
                  </a:lnTo>
                  <a:lnTo>
                    <a:pt x="60930" y="67325"/>
                  </a:lnTo>
                  <a:close/>
                  <a:moveTo>
                    <a:pt x="15786" y="67710"/>
                  </a:moveTo>
                  <a:lnTo>
                    <a:pt x="15167" y="68535"/>
                  </a:lnTo>
                  <a:lnTo>
                    <a:pt x="15291" y="68618"/>
                  </a:lnTo>
                  <a:lnTo>
                    <a:pt x="15896" y="67806"/>
                  </a:lnTo>
                  <a:lnTo>
                    <a:pt x="15786" y="67710"/>
                  </a:lnTo>
                  <a:close/>
                  <a:moveTo>
                    <a:pt x="60270" y="67820"/>
                  </a:moveTo>
                  <a:lnTo>
                    <a:pt x="60160" y="67903"/>
                  </a:lnTo>
                  <a:lnTo>
                    <a:pt x="60765" y="68728"/>
                  </a:lnTo>
                  <a:lnTo>
                    <a:pt x="60890" y="68631"/>
                  </a:lnTo>
                  <a:lnTo>
                    <a:pt x="60270" y="67820"/>
                  </a:lnTo>
                  <a:close/>
                  <a:moveTo>
                    <a:pt x="16446" y="68205"/>
                  </a:moveTo>
                  <a:lnTo>
                    <a:pt x="15841" y="69030"/>
                  </a:lnTo>
                  <a:lnTo>
                    <a:pt x="15979" y="69113"/>
                  </a:lnTo>
                  <a:lnTo>
                    <a:pt x="16569" y="68288"/>
                  </a:lnTo>
                  <a:lnTo>
                    <a:pt x="16446" y="68205"/>
                  </a:lnTo>
                  <a:close/>
                  <a:moveTo>
                    <a:pt x="59610" y="68301"/>
                  </a:moveTo>
                  <a:lnTo>
                    <a:pt x="59500" y="68384"/>
                  </a:lnTo>
                  <a:lnTo>
                    <a:pt x="60078" y="69223"/>
                  </a:lnTo>
                  <a:lnTo>
                    <a:pt x="60202" y="69126"/>
                  </a:lnTo>
                  <a:lnTo>
                    <a:pt x="59610" y="68301"/>
                  </a:lnTo>
                  <a:close/>
                  <a:moveTo>
                    <a:pt x="17120" y="68673"/>
                  </a:moveTo>
                  <a:lnTo>
                    <a:pt x="16542" y="69511"/>
                  </a:lnTo>
                  <a:lnTo>
                    <a:pt x="16666" y="69608"/>
                  </a:lnTo>
                  <a:lnTo>
                    <a:pt x="17244" y="68755"/>
                  </a:lnTo>
                  <a:lnTo>
                    <a:pt x="17120" y="68673"/>
                  </a:lnTo>
                  <a:close/>
                  <a:moveTo>
                    <a:pt x="58937" y="68769"/>
                  </a:moveTo>
                  <a:lnTo>
                    <a:pt x="58827" y="68851"/>
                  </a:lnTo>
                  <a:lnTo>
                    <a:pt x="59390" y="69704"/>
                  </a:lnTo>
                  <a:lnTo>
                    <a:pt x="59514" y="69608"/>
                  </a:lnTo>
                  <a:lnTo>
                    <a:pt x="58937" y="68769"/>
                  </a:lnTo>
                  <a:close/>
                  <a:moveTo>
                    <a:pt x="17794" y="69126"/>
                  </a:moveTo>
                  <a:lnTo>
                    <a:pt x="17244" y="69979"/>
                  </a:lnTo>
                  <a:lnTo>
                    <a:pt x="17367" y="70075"/>
                  </a:lnTo>
                  <a:lnTo>
                    <a:pt x="17917" y="69209"/>
                  </a:lnTo>
                  <a:lnTo>
                    <a:pt x="17794" y="69126"/>
                  </a:lnTo>
                  <a:close/>
                  <a:moveTo>
                    <a:pt x="58263" y="69223"/>
                  </a:moveTo>
                  <a:lnTo>
                    <a:pt x="58139" y="69305"/>
                  </a:lnTo>
                  <a:lnTo>
                    <a:pt x="58689" y="70158"/>
                  </a:lnTo>
                  <a:lnTo>
                    <a:pt x="58813" y="70075"/>
                  </a:lnTo>
                  <a:lnTo>
                    <a:pt x="58263" y="69223"/>
                  </a:lnTo>
                  <a:close/>
                  <a:moveTo>
                    <a:pt x="18481" y="69580"/>
                  </a:moveTo>
                  <a:lnTo>
                    <a:pt x="17945" y="70446"/>
                  </a:lnTo>
                  <a:lnTo>
                    <a:pt x="18082" y="70516"/>
                  </a:lnTo>
                  <a:lnTo>
                    <a:pt x="18619" y="69649"/>
                  </a:lnTo>
                  <a:lnTo>
                    <a:pt x="18481" y="69580"/>
                  </a:lnTo>
                  <a:close/>
                  <a:moveTo>
                    <a:pt x="57575" y="69663"/>
                  </a:moveTo>
                  <a:lnTo>
                    <a:pt x="57437" y="69745"/>
                  </a:lnTo>
                  <a:lnTo>
                    <a:pt x="57974" y="70611"/>
                  </a:lnTo>
                  <a:lnTo>
                    <a:pt x="58112" y="70529"/>
                  </a:lnTo>
                  <a:lnTo>
                    <a:pt x="57575" y="69663"/>
                  </a:lnTo>
                  <a:close/>
                  <a:moveTo>
                    <a:pt x="19196" y="70006"/>
                  </a:moveTo>
                  <a:lnTo>
                    <a:pt x="18674" y="70873"/>
                  </a:lnTo>
                  <a:lnTo>
                    <a:pt x="18797" y="70956"/>
                  </a:lnTo>
                  <a:lnTo>
                    <a:pt x="19320" y="70075"/>
                  </a:lnTo>
                  <a:lnTo>
                    <a:pt x="19196" y="70006"/>
                  </a:lnTo>
                  <a:close/>
                  <a:moveTo>
                    <a:pt x="56874" y="70089"/>
                  </a:moveTo>
                  <a:lnTo>
                    <a:pt x="56737" y="70158"/>
                  </a:lnTo>
                  <a:lnTo>
                    <a:pt x="57259" y="71038"/>
                  </a:lnTo>
                  <a:lnTo>
                    <a:pt x="57382" y="70969"/>
                  </a:lnTo>
                  <a:lnTo>
                    <a:pt x="56874" y="70089"/>
                  </a:lnTo>
                  <a:close/>
                  <a:moveTo>
                    <a:pt x="19897" y="70419"/>
                  </a:moveTo>
                  <a:lnTo>
                    <a:pt x="19402" y="71299"/>
                  </a:lnTo>
                  <a:lnTo>
                    <a:pt x="19540" y="71381"/>
                  </a:lnTo>
                  <a:lnTo>
                    <a:pt x="20035" y="70488"/>
                  </a:lnTo>
                  <a:lnTo>
                    <a:pt x="19897" y="70419"/>
                  </a:lnTo>
                  <a:close/>
                  <a:moveTo>
                    <a:pt x="56159" y="70488"/>
                  </a:moveTo>
                  <a:lnTo>
                    <a:pt x="56035" y="70571"/>
                  </a:lnTo>
                  <a:lnTo>
                    <a:pt x="56517" y="71451"/>
                  </a:lnTo>
                  <a:lnTo>
                    <a:pt x="56654" y="71381"/>
                  </a:lnTo>
                  <a:lnTo>
                    <a:pt x="56159" y="70488"/>
                  </a:lnTo>
                  <a:close/>
                  <a:moveTo>
                    <a:pt x="20627" y="70818"/>
                  </a:moveTo>
                  <a:lnTo>
                    <a:pt x="20145" y="71711"/>
                  </a:lnTo>
                  <a:lnTo>
                    <a:pt x="20282" y="71781"/>
                  </a:lnTo>
                  <a:lnTo>
                    <a:pt x="20750" y="70886"/>
                  </a:lnTo>
                  <a:lnTo>
                    <a:pt x="20627" y="70818"/>
                  </a:lnTo>
                  <a:close/>
                  <a:moveTo>
                    <a:pt x="55444" y="70886"/>
                  </a:moveTo>
                  <a:lnTo>
                    <a:pt x="55307" y="70956"/>
                  </a:lnTo>
                  <a:lnTo>
                    <a:pt x="55787" y="71849"/>
                  </a:lnTo>
                  <a:lnTo>
                    <a:pt x="55925" y="71781"/>
                  </a:lnTo>
                  <a:lnTo>
                    <a:pt x="55444" y="70886"/>
                  </a:lnTo>
                  <a:close/>
                  <a:moveTo>
                    <a:pt x="21355" y="71189"/>
                  </a:moveTo>
                  <a:lnTo>
                    <a:pt x="20887" y="72096"/>
                  </a:lnTo>
                  <a:lnTo>
                    <a:pt x="21025" y="72166"/>
                  </a:lnTo>
                  <a:lnTo>
                    <a:pt x="21479" y="71258"/>
                  </a:lnTo>
                  <a:lnTo>
                    <a:pt x="21355" y="71189"/>
                  </a:lnTo>
                  <a:close/>
                  <a:moveTo>
                    <a:pt x="54715" y="71258"/>
                  </a:moveTo>
                  <a:lnTo>
                    <a:pt x="54577" y="71326"/>
                  </a:lnTo>
                  <a:lnTo>
                    <a:pt x="55032" y="72234"/>
                  </a:lnTo>
                  <a:lnTo>
                    <a:pt x="55169" y="72166"/>
                  </a:lnTo>
                  <a:lnTo>
                    <a:pt x="54715" y="71258"/>
                  </a:lnTo>
                  <a:close/>
                  <a:moveTo>
                    <a:pt x="22084" y="71561"/>
                  </a:moveTo>
                  <a:lnTo>
                    <a:pt x="21644" y="72468"/>
                  </a:lnTo>
                  <a:lnTo>
                    <a:pt x="21782" y="72536"/>
                  </a:lnTo>
                  <a:lnTo>
                    <a:pt x="22222" y="71616"/>
                  </a:lnTo>
                  <a:lnTo>
                    <a:pt x="22084" y="71561"/>
                  </a:lnTo>
                  <a:close/>
                  <a:moveTo>
                    <a:pt x="53987" y="71616"/>
                  </a:moveTo>
                  <a:lnTo>
                    <a:pt x="53849" y="71684"/>
                  </a:lnTo>
                  <a:lnTo>
                    <a:pt x="54275" y="72606"/>
                  </a:lnTo>
                  <a:lnTo>
                    <a:pt x="54412" y="72536"/>
                  </a:lnTo>
                  <a:lnTo>
                    <a:pt x="53987" y="71616"/>
                  </a:lnTo>
                  <a:close/>
                  <a:moveTo>
                    <a:pt x="22827" y="71904"/>
                  </a:moveTo>
                  <a:lnTo>
                    <a:pt x="22414" y="72826"/>
                  </a:lnTo>
                  <a:lnTo>
                    <a:pt x="22552" y="72894"/>
                  </a:lnTo>
                  <a:lnTo>
                    <a:pt x="22964" y="71959"/>
                  </a:lnTo>
                  <a:lnTo>
                    <a:pt x="22827" y="71904"/>
                  </a:lnTo>
                  <a:close/>
                  <a:moveTo>
                    <a:pt x="53244" y="71959"/>
                  </a:moveTo>
                  <a:lnTo>
                    <a:pt x="53106" y="72014"/>
                  </a:lnTo>
                  <a:lnTo>
                    <a:pt x="53519" y="72949"/>
                  </a:lnTo>
                  <a:lnTo>
                    <a:pt x="53656" y="72894"/>
                  </a:lnTo>
                  <a:lnTo>
                    <a:pt x="53244" y="71959"/>
                  </a:lnTo>
                  <a:close/>
                  <a:moveTo>
                    <a:pt x="23582" y="72234"/>
                  </a:moveTo>
                  <a:lnTo>
                    <a:pt x="23184" y="73169"/>
                  </a:lnTo>
                  <a:lnTo>
                    <a:pt x="23335" y="73224"/>
                  </a:lnTo>
                  <a:lnTo>
                    <a:pt x="23720" y="72289"/>
                  </a:lnTo>
                  <a:lnTo>
                    <a:pt x="23582" y="72234"/>
                  </a:lnTo>
                  <a:close/>
                  <a:moveTo>
                    <a:pt x="52487" y="72289"/>
                  </a:moveTo>
                  <a:lnTo>
                    <a:pt x="52350" y="72344"/>
                  </a:lnTo>
                  <a:lnTo>
                    <a:pt x="52749" y="73279"/>
                  </a:lnTo>
                  <a:lnTo>
                    <a:pt x="52886" y="73224"/>
                  </a:lnTo>
                  <a:lnTo>
                    <a:pt x="52487" y="72289"/>
                  </a:lnTo>
                  <a:close/>
                  <a:moveTo>
                    <a:pt x="24353" y="72551"/>
                  </a:moveTo>
                  <a:lnTo>
                    <a:pt x="23968" y="73499"/>
                  </a:lnTo>
                  <a:lnTo>
                    <a:pt x="24119" y="73554"/>
                  </a:lnTo>
                  <a:lnTo>
                    <a:pt x="24490" y="72606"/>
                  </a:lnTo>
                  <a:lnTo>
                    <a:pt x="24353" y="72551"/>
                  </a:lnTo>
                  <a:close/>
                  <a:moveTo>
                    <a:pt x="51731" y="72591"/>
                  </a:moveTo>
                  <a:lnTo>
                    <a:pt x="51594" y="72646"/>
                  </a:lnTo>
                  <a:lnTo>
                    <a:pt x="51965" y="73596"/>
                  </a:lnTo>
                  <a:lnTo>
                    <a:pt x="52102" y="73541"/>
                  </a:lnTo>
                  <a:lnTo>
                    <a:pt x="51731" y="72591"/>
                  </a:lnTo>
                  <a:close/>
                  <a:moveTo>
                    <a:pt x="25109" y="72839"/>
                  </a:moveTo>
                  <a:lnTo>
                    <a:pt x="24752" y="73801"/>
                  </a:lnTo>
                  <a:lnTo>
                    <a:pt x="24903" y="73856"/>
                  </a:lnTo>
                  <a:lnTo>
                    <a:pt x="25260" y="72894"/>
                  </a:lnTo>
                  <a:lnTo>
                    <a:pt x="25109" y="72839"/>
                  </a:lnTo>
                  <a:close/>
                  <a:moveTo>
                    <a:pt x="50961" y="72881"/>
                  </a:moveTo>
                  <a:lnTo>
                    <a:pt x="50824" y="72936"/>
                  </a:lnTo>
                  <a:lnTo>
                    <a:pt x="51181" y="73898"/>
                  </a:lnTo>
                  <a:lnTo>
                    <a:pt x="51319" y="73843"/>
                  </a:lnTo>
                  <a:lnTo>
                    <a:pt x="50961" y="72881"/>
                  </a:lnTo>
                  <a:close/>
                  <a:moveTo>
                    <a:pt x="25893" y="73128"/>
                  </a:moveTo>
                  <a:lnTo>
                    <a:pt x="25549" y="74091"/>
                  </a:lnTo>
                  <a:lnTo>
                    <a:pt x="25700" y="74131"/>
                  </a:lnTo>
                  <a:lnTo>
                    <a:pt x="26030" y="73169"/>
                  </a:lnTo>
                  <a:lnTo>
                    <a:pt x="25893" y="73128"/>
                  </a:lnTo>
                  <a:close/>
                  <a:moveTo>
                    <a:pt x="50191" y="73169"/>
                  </a:moveTo>
                  <a:lnTo>
                    <a:pt x="50054" y="73211"/>
                  </a:lnTo>
                  <a:lnTo>
                    <a:pt x="50384" y="74173"/>
                  </a:lnTo>
                  <a:lnTo>
                    <a:pt x="50521" y="74131"/>
                  </a:lnTo>
                  <a:lnTo>
                    <a:pt x="50191" y="73169"/>
                  </a:lnTo>
                  <a:close/>
                  <a:moveTo>
                    <a:pt x="26663" y="73389"/>
                  </a:moveTo>
                  <a:lnTo>
                    <a:pt x="26360" y="74352"/>
                  </a:lnTo>
                  <a:lnTo>
                    <a:pt x="26498" y="74407"/>
                  </a:lnTo>
                  <a:lnTo>
                    <a:pt x="26815" y="73431"/>
                  </a:lnTo>
                  <a:lnTo>
                    <a:pt x="26663" y="73389"/>
                  </a:lnTo>
                  <a:close/>
                  <a:moveTo>
                    <a:pt x="49421" y="73416"/>
                  </a:moveTo>
                  <a:lnTo>
                    <a:pt x="49269" y="73471"/>
                  </a:lnTo>
                  <a:lnTo>
                    <a:pt x="49586" y="74434"/>
                  </a:lnTo>
                  <a:lnTo>
                    <a:pt x="49724" y="74393"/>
                  </a:lnTo>
                  <a:lnTo>
                    <a:pt x="49421" y="73416"/>
                  </a:lnTo>
                  <a:close/>
                  <a:moveTo>
                    <a:pt x="27460" y="73623"/>
                  </a:moveTo>
                  <a:lnTo>
                    <a:pt x="27158" y="74599"/>
                  </a:lnTo>
                  <a:lnTo>
                    <a:pt x="27310" y="74654"/>
                  </a:lnTo>
                  <a:lnTo>
                    <a:pt x="27598" y="73678"/>
                  </a:lnTo>
                  <a:lnTo>
                    <a:pt x="27460" y="73623"/>
                  </a:lnTo>
                  <a:close/>
                  <a:moveTo>
                    <a:pt x="48637" y="73664"/>
                  </a:moveTo>
                  <a:lnTo>
                    <a:pt x="48486" y="73706"/>
                  </a:lnTo>
                  <a:lnTo>
                    <a:pt x="48774" y="74682"/>
                  </a:lnTo>
                  <a:lnTo>
                    <a:pt x="48926" y="74641"/>
                  </a:lnTo>
                  <a:lnTo>
                    <a:pt x="48637" y="73664"/>
                  </a:lnTo>
                  <a:close/>
                  <a:moveTo>
                    <a:pt x="28245" y="73856"/>
                  </a:moveTo>
                  <a:lnTo>
                    <a:pt x="27970" y="74833"/>
                  </a:lnTo>
                  <a:lnTo>
                    <a:pt x="28120" y="74874"/>
                  </a:lnTo>
                  <a:lnTo>
                    <a:pt x="28382" y="73898"/>
                  </a:lnTo>
                  <a:lnTo>
                    <a:pt x="28245" y="73856"/>
                  </a:lnTo>
                  <a:close/>
                  <a:moveTo>
                    <a:pt x="47839" y="73884"/>
                  </a:moveTo>
                  <a:lnTo>
                    <a:pt x="47702" y="73926"/>
                  </a:lnTo>
                  <a:lnTo>
                    <a:pt x="47964" y="74916"/>
                  </a:lnTo>
                  <a:lnTo>
                    <a:pt x="48114" y="74874"/>
                  </a:lnTo>
                  <a:lnTo>
                    <a:pt x="47839" y="73884"/>
                  </a:lnTo>
                  <a:close/>
                  <a:moveTo>
                    <a:pt x="29028" y="74063"/>
                  </a:moveTo>
                  <a:lnTo>
                    <a:pt x="28795" y="75053"/>
                  </a:lnTo>
                  <a:lnTo>
                    <a:pt x="28932" y="75094"/>
                  </a:lnTo>
                  <a:lnTo>
                    <a:pt x="29180" y="74104"/>
                  </a:lnTo>
                  <a:lnTo>
                    <a:pt x="29028" y="74063"/>
                  </a:lnTo>
                  <a:close/>
                  <a:moveTo>
                    <a:pt x="47042" y="74091"/>
                  </a:moveTo>
                  <a:lnTo>
                    <a:pt x="46904" y="74131"/>
                  </a:lnTo>
                  <a:lnTo>
                    <a:pt x="47152" y="75122"/>
                  </a:lnTo>
                  <a:lnTo>
                    <a:pt x="47289" y="75081"/>
                  </a:lnTo>
                  <a:lnTo>
                    <a:pt x="47042" y="74091"/>
                  </a:lnTo>
                  <a:close/>
                  <a:moveTo>
                    <a:pt x="29840" y="74256"/>
                  </a:moveTo>
                  <a:lnTo>
                    <a:pt x="29605" y="75246"/>
                  </a:lnTo>
                  <a:lnTo>
                    <a:pt x="29757" y="75287"/>
                  </a:lnTo>
                  <a:lnTo>
                    <a:pt x="29977" y="74283"/>
                  </a:lnTo>
                  <a:lnTo>
                    <a:pt x="29840" y="74256"/>
                  </a:lnTo>
                  <a:close/>
                  <a:moveTo>
                    <a:pt x="46244" y="74283"/>
                  </a:moveTo>
                  <a:lnTo>
                    <a:pt x="46107" y="74311"/>
                  </a:lnTo>
                  <a:lnTo>
                    <a:pt x="46327" y="75314"/>
                  </a:lnTo>
                  <a:lnTo>
                    <a:pt x="46478" y="75273"/>
                  </a:lnTo>
                  <a:lnTo>
                    <a:pt x="46244" y="74283"/>
                  </a:lnTo>
                  <a:close/>
                  <a:moveTo>
                    <a:pt x="30637" y="74434"/>
                  </a:moveTo>
                  <a:lnTo>
                    <a:pt x="30430" y="75424"/>
                  </a:lnTo>
                  <a:lnTo>
                    <a:pt x="30582" y="75452"/>
                  </a:lnTo>
                  <a:lnTo>
                    <a:pt x="30775" y="74462"/>
                  </a:lnTo>
                  <a:lnTo>
                    <a:pt x="30637" y="74434"/>
                  </a:lnTo>
                  <a:close/>
                  <a:moveTo>
                    <a:pt x="45447" y="74448"/>
                  </a:moveTo>
                  <a:lnTo>
                    <a:pt x="45296" y="74476"/>
                  </a:lnTo>
                  <a:lnTo>
                    <a:pt x="45502" y="75479"/>
                  </a:lnTo>
                  <a:lnTo>
                    <a:pt x="45653" y="75452"/>
                  </a:lnTo>
                  <a:lnTo>
                    <a:pt x="45447" y="74448"/>
                  </a:lnTo>
                  <a:close/>
                  <a:moveTo>
                    <a:pt x="31435" y="74586"/>
                  </a:moveTo>
                  <a:lnTo>
                    <a:pt x="31256" y="75589"/>
                  </a:lnTo>
                  <a:lnTo>
                    <a:pt x="31407" y="75617"/>
                  </a:lnTo>
                  <a:lnTo>
                    <a:pt x="31586" y="74613"/>
                  </a:lnTo>
                  <a:lnTo>
                    <a:pt x="31435" y="74586"/>
                  </a:lnTo>
                  <a:close/>
                  <a:moveTo>
                    <a:pt x="44636" y="74599"/>
                  </a:moveTo>
                  <a:lnTo>
                    <a:pt x="44498" y="74627"/>
                  </a:lnTo>
                  <a:lnTo>
                    <a:pt x="44691" y="75631"/>
                  </a:lnTo>
                  <a:lnTo>
                    <a:pt x="44828" y="75603"/>
                  </a:lnTo>
                  <a:lnTo>
                    <a:pt x="44636" y="74599"/>
                  </a:lnTo>
                  <a:close/>
                  <a:moveTo>
                    <a:pt x="32246" y="74723"/>
                  </a:moveTo>
                  <a:lnTo>
                    <a:pt x="32095" y="75727"/>
                  </a:lnTo>
                  <a:lnTo>
                    <a:pt x="32246" y="75754"/>
                  </a:lnTo>
                  <a:lnTo>
                    <a:pt x="32397" y="74751"/>
                  </a:lnTo>
                  <a:lnTo>
                    <a:pt x="32246" y="74723"/>
                  </a:lnTo>
                  <a:close/>
                  <a:moveTo>
                    <a:pt x="43838" y="74737"/>
                  </a:moveTo>
                  <a:lnTo>
                    <a:pt x="43686" y="74764"/>
                  </a:lnTo>
                  <a:lnTo>
                    <a:pt x="43838" y="75768"/>
                  </a:lnTo>
                  <a:lnTo>
                    <a:pt x="43989" y="75741"/>
                  </a:lnTo>
                  <a:lnTo>
                    <a:pt x="43838" y="74737"/>
                  </a:lnTo>
                  <a:close/>
                  <a:moveTo>
                    <a:pt x="33057" y="74847"/>
                  </a:moveTo>
                  <a:lnTo>
                    <a:pt x="32920" y="75851"/>
                  </a:lnTo>
                  <a:lnTo>
                    <a:pt x="33071" y="75864"/>
                  </a:lnTo>
                  <a:lnTo>
                    <a:pt x="33208" y="74861"/>
                  </a:lnTo>
                  <a:lnTo>
                    <a:pt x="33057" y="74847"/>
                  </a:lnTo>
                  <a:close/>
                  <a:moveTo>
                    <a:pt x="43026" y="74861"/>
                  </a:moveTo>
                  <a:lnTo>
                    <a:pt x="42876" y="74874"/>
                  </a:lnTo>
                  <a:lnTo>
                    <a:pt x="42999" y="75892"/>
                  </a:lnTo>
                  <a:lnTo>
                    <a:pt x="43151" y="75864"/>
                  </a:lnTo>
                  <a:lnTo>
                    <a:pt x="43026" y="74861"/>
                  </a:lnTo>
                  <a:close/>
                  <a:moveTo>
                    <a:pt x="33868" y="74943"/>
                  </a:moveTo>
                  <a:lnTo>
                    <a:pt x="33758" y="75961"/>
                  </a:lnTo>
                  <a:lnTo>
                    <a:pt x="33910" y="75974"/>
                  </a:lnTo>
                  <a:lnTo>
                    <a:pt x="34020" y="74957"/>
                  </a:lnTo>
                  <a:lnTo>
                    <a:pt x="33868" y="74943"/>
                  </a:lnTo>
                  <a:close/>
                  <a:moveTo>
                    <a:pt x="42201" y="74957"/>
                  </a:moveTo>
                  <a:lnTo>
                    <a:pt x="42064" y="74971"/>
                  </a:lnTo>
                  <a:lnTo>
                    <a:pt x="42188" y="75988"/>
                  </a:lnTo>
                  <a:lnTo>
                    <a:pt x="42326" y="75974"/>
                  </a:lnTo>
                  <a:lnTo>
                    <a:pt x="42201" y="74957"/>
                  </a:lnTo>
                  <a:close/>
                  <a:moveTo>
                    <a:pt x="34693" y="75026"/>
                  </a:moveTo>
                  <a:lnTo>
                    <a:pt x="34598" y="76043"/>
                  </a:lnTo>
                  <a:lnTo>
                    <a:pt x="34748" y="76057"/>
                  </a:lnTo>
                  <a:lnTo>
                    <a:pt x="34845" y="75039"/>
                  </a:lnTo>
                  <a:lnTo>
                    <a:pt x="34693" y="75026"/>
                  </a:lnTo>
                  <a:close/>
                  <a:moveTo>
                    <a:pt x="41391" y="75039"/>
                  </a:moveTo>
                  <a:lnTo>
                    <a:pt x="41239" y="75053"/>
                  </a:lnTo>
                  <a:lnTo>
                    <a:pt x="41336" y="76071"/>
                  </a:lnTo>
                  <a:lnTo>
                    <a:pt x="41486" y="76057"/>
                  </a:lnTo>
                  <a:lnTo>
                    <a:pt x="41391" y="75039"/>
                  </a:lnTo>
                  <a:close/>
                  <a:moveTo>
                    <a:pt x="35505" y="75094"/>
                  </a:moveTo>
                  <a:lnTo>
                    <a:pt x="35436" y="76112"/>
                  </a:lnTo>
                  <a:lnTo>
                    <a:pt x="35588" y="76112"/>
                  </a:lnTo>
                  <a:lnTo>
                    <a:pt x="35656" y="75094"/>
                  </a:lnTo>
                  <a:close/>
                  <a:moveTo>
                    <a:pt x="40579" y="75094"/>
                  </a:moveTo>
                  <a:lnTo>
                    <a:pt x="40428" y="75108"/>
                  </a:lnTo>
                  <a:lnTo>
                    <a:pt x="40483" y="76126"/>
                  </a:lnTo>
                  <a:lnTo>
                    <a:pt x="40634" y="76112"/>
                  </a:lnTo>
                  <a:lnTo>
                    <a:pt x="40579" y="75094"/>
                  </a:lnTo>
                  <a:close/>
                  <a:moveTo>
                    <a:pt x="36330" y="75136"/>
                  </a:moveTo>
                  <a:lnTo>
                    <a:pt x="36275" y="76153"/>
                  </a:lnTo>
                  <a:lnTo>
                    <a:pt x="36426" y="76167"/>
                  </a:lnTo>
                  <a:lnTo>
                    <a:pt x="36481" y="75149"/>
                  </a:lnTo>
                  <a:lnTo>
                    <a:pt x="36330" y="75136"/>
                  </a:lnTo>
                  <a:close/>
                  <a:moveTo>
                    <a:pt x="39603" y="75149"/>
                  </a:moveTo>
                  <a:lnTo>
                    <a:pt x="39644" y="76167"/>
                  </a:lnTo>
                  <a:lnTo>
                    <a:pt x="39795" y="76167"/>
                  </a:lnTo>
                  <a:lnTo>
                    <a:pt x="39754" y="75149"/>
                  </a:lnTo>
                  <a:close/>
                  <a:moveTo>
                    <a:pt x="37141" y="75163"/>
                  </a:moveTo>
                  <a:lnTo>
                    <a:pt x="37128" y="76181"/>
                  </a:lnTo>
                  <a:lnTo>
                    <a:pt x="37278" y="76194"/>
                  </a:lnTo>
                  <a:lnTo>
                    <a:pt x="37293" y="75177"/>
                  </a:lnTo>
                  <a:lnTo>
                    <a:pt x="37141" y="75163"/>
                  </a:lnTo>
                  <a:close/>
                  <a:moveTo>
                    <a:pt x="37966" y="75177"/>
                  </a:moveTo>
                  <a:lnTo>
                    <a:pt x="37966" y="76194"/>
                  </a:lnTo>
                  <a:lnTo>
                    <a:pt x="38118" y="76194"/>
                  </a:lnTo>
                  <a:lnTo>
                    <a:pt x="38104" y="75177"/>
                  </a:lnTo>
                  <a:close/>
                  <a:moveTo>
                    <a:pt x="38791" y="75177"/>
                  </a:moveTo>
                  <a:lnTo>
                    <a:pt x="38805" y="76194"/>
                  </a:lnTo>
                  <a:lnTo>
                    <a:pt x="38956" y="76194"/>
                  </a:lnTo>
                  <a:lnTo>
                    <a:pt x="38929" y="7517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/>
                <a:t>                 </a:t>
              </a:r>
              <a:endParaRPr sz="2400"/>
            </a:p>
          </p:txBody>
        </p:sp>
        <p:sp>
          <p:nvSpPr>
            <p:cNvPr id="2114" name="Google Shape;2114;p32"/>
            <p:cNvSpPr/>
            <p:nvPr/>
          </p:nvSpPr>
          <p:spPr>
            <a:xfrm>
              <a:off x="4028700" y="1894688"/>
              <a:ext cx="1782850" cy="1782825"/>
            </a:xfrm>
            <a:custGeom>
              <a:avLst/>
              <a:gdLst/>
              <a:ahLst/>
              <a:cxnLst/>
              <a:rect l="l" t="t" r="r" b="b"/>
              <a:pathLst>
                <a:path w="71314" h="71313" extrusionOk="0">
                  <a:moveTo>
                    <a:pt x="38159" y="3423"/>
                  </a:moveTo>
                  <a:lnTo>
                    <a:pt x="38724" y="7838"/>
                  </a:lnTo>
                  <a:cubicBezTo>
                    <a:pt x="41597" y="8154"/>
                    <a:pt x="44347" y="8911"/>
                    <a:pt x="46905" y="10024"/>
                  </a:cubicBezTo>
                  <a:lnTo>
                    <a:pt x="49600" y="6476"/>
                  </a:lnTo>
                  <a:lnTo>
                    <a:pt x="53945" y="8993"/>
                  </a:lnTo>
                  <a:lnTo>
                    <a:pt x="52213" y="13091"/>
                  </a:lnTo>
                  <a:cubicBezTo>
                    <a:pt x="54510" y="14782"/>
                    <a:pt x="56517" y="16804"/>
                    <a:pt x="58208" y="19086"/>
                  </a:cubicBezTo>
                  <a:lnTo>
                    <a:pt x="62306" y="17354"/>
                  </a:lnTo>
                  <a:lnTo>
                    <a:pt x="64823" y="21712"/>
                  </a:lnTo>
                  <a:lnTo>
                    <a:pt x="61275" y="24394"/>
                  </a:lnTo>
                  <a:cubicBezTo>
                    <a:pt x="62403" y="26952"/>
                    <a:pt x="63159" y="29702"/>
                    <a:pt x="63461" y="32576"/>
                  </a:cubicBezTo>
                  <a:lnTo>
                    <a:pt x="67889" y="33140"/>
                  </a:lnTo>
                  <a:lnTo>
                    <a:pt x="67889" y="38159"/>
                  </a:lnTo>
                  <a:lnTo>
                    <a:pt x="63461" y="38723"/>
                  </a:lnTo>
                  <a:cubicBezTo>
                    <a:pt x="63159" y="41596"/>
                    <a:pt x="62403" y="44346"/>
                    <a:pt x="61275" y="46904"/>
                  </a:cubicBezTo>
                  <a:lnTo>
                    <a:pt x="64823" y="49599"/>
                  </a:lnTo>
                  <a:lnTo>
                    <a:pt x="62306" y="53945"/>
                  </a:lnTo>
                  <a:lnTo>
                    <a:pt x="58208" y="52212"/>
                  </a:lnTo>
                  <a:cubicBezTo>
                    <a:pt x="56517" y="54495"/>
                    <a:pt x="54510" y="56517"/>
                    <a:pt x="52213" y="58207"/>
                  </a:cubicBezTo>
                  <a:lnTo>
                    <a:pt x="53945" y="62305"/>
                  </a:lnTo>
                  <a:lnTo>
                    <a:pt x="49600" y="64822"/>
                  </a:lnTo>
                  <a:lnTo>
                    <a:pt x="46905" y="61275"/>
                  </a:lnTo>
                  <a:cubicBezTo>
                    <a:pt x="44347" y="62402"/>
                    <a:pt x="41597" y="63145"/>
                    <a:pt x="38724" y="63460"/>
                  </a:cubicBezTo>
                  <a:lnTo>
                    <a:pt x="38159" y="67888"/>
                  </a:lnTo>
                  <a:lnTo>
                    <a:pt x="33141" y="67888"/>
                  </a:lnTo>
                  <a:lnTo>
                    <a:pt x="32591" y="63460"/>
                  </a:lnTo>
                  <a:cubicBezTo>
                    <a:pt x="29703" y="63145"/>
                    <a:pt x="26953" y="62402"/>
                    <a:pt x="24395" y="61275"/>
                  </a:cubicBezTo>
                  <a:lnTo>
                    <a:pt x="21713" y="64822"/>
                  </a:lnTo>
                  <a:lnTo>
                    <a:pt x="17368" y="62305"/>
                  </a:lnTo>
                  <a:lnTo>
                    <a:pt x="19087" y="58207"/>
                  </a:lnTo>
                  <a:cubicBezTo>
                    <a:pt x="16804" y="56517"/>
                    <a:pt x="14783" y="54495"/>
                    <a:pt x="13105" y="52212"/>
                  </a:cubicBezTo>
                  <a:lnTo>
                    <a:pt x="8994" y="53945"/>
                  </a:lnTo>
                  <a:lnTo>
                    <a:pt x="6477" y="49599"/>
                  </a:lnTo>
                  <a:lnTo>
                    <a:pt x="10025" y="46904"/>
                  </a:lnTo>
                  <a:cubicBezTo>
                    <a:pt x="8911" y="44346"/>
                    <a:pt x="8155" y="41596"/>
                    <a:pt x="7839" y="38723"/>
                  </a:cubicBezTo>
                  <a:lnTo>
                    <a:pt x="3424" y="38159"/>
                  </a:lnTo>
                  <a:lnTo>
                    <a:pt x="3424" y="33140"/>
                  </a:lnTo>
                  <a:lnTo>
                    <a:pt x="7839" y="32576"/>
                  </a:lnTo>
                  <a:cubicBezTo>
                    <a:pt x="8155" y="29702"/>
                    <a:pt x="8911" y="26952"/>
                    <a:pt x="10025" y="24394"/>
                  </a:cubicBezTo>
                  <a:lnTo>
                    <a:pt x="6477" y="21712"/>
                  </a:lnTo>
                  <a:lnTo>
                    <a:pt x="8994" y="17354"/>
                  </a:lnTo>
                  <a:lnTo>
                    <a:pt x="13105" y="19086"/>
                  </a:lnTo>
                  <a:cubicBezTo>
                    <a:pt x="14783" y="16804"/>
                    <a:pt x="16804" y="14782"/>
                    <a:pt x="19087" y="13091"/>
                  </a:cubicBezTo>
                  <a:lnTo>
                    <a:pt x="17368" y="8993"/>
                  </a:lnTo>
                  <a:lnTo>
                    <a:pt x="21713" y="6476"/>
                  </a:lnTo>
                  <a:lnTo>
                    <a:pt x="24395" y="10024"/>
                  </a:lnTo>
                  <a:cubicBezTo>
                    <a:pt x="26953" y="8911"/>
                    <a:pt x="29703" y="8154"/>
                    <a:pt x="32591" y="7838"/>
                  </a:cubicBezTo>
                  <a:lnTo>
                    <a:pt x="33141" y="3423"/>
                  </a:lnTo>
                  <a:close/>
                  <a:moveTo>
                    <a:pt x="35657" y="0"/>
                  </a:moveTo>
                  <a:cubicBezTo>
                    <a:pt x="15965" y="0"/>
                    <a:pt x="1" y="15964"/>
                    <a:pt x="1" y="35656"/>
                  </a:cubicBezTo>
                  <a:cubicBezTo>
                    <a:pt x="1" y="55347"/>
                    <a:pt x="15965" y="71313"/>
                    <a:pt x="35657" y="71313"/>
                  </a:cubicBezTo>
                  <a:cubicBezTo>
                    <a:pt x="55348" y="71313"/>
                    <a:pt x="71313" y="55347"/>
                    <a:pt x="71313" y="35656"/>
                  </a:cubicBezTo>
                  <a:cubicBezTo>
                    <a:pt x="71313" y="15964"/>
                    <a:pt x="55348" y="0"/>
                    <a:pt x="35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5" name="Google Shape;2115;p32"/>
            <p:cNvSpPr/>
            <p:nvPr/>
          </p:nvSpPr>
          <p:spPr>
            <a:xfrm>
              <a:off x="4026650" y="1892263"/>
              <a:ext cx="1786950" cy="1787325"/>
            </a:xfrm>
            <a:custGeom>
              <a:avLst/>
              <a:gdLst/>
              <a:ahLst/>
              <a:cxnLst/>
              <a:rect l="l" t="t" r="r" b="b"/>
              <a:pathLst>
                <a:path w="71478" h="71493" extrusionOk="0">
                  <a:moveTo>
                    <a:pt x="38173" y="3603"/>
                  </a:moveTo>
                  <a:lnTo>
                    <a:pt x="38723" y="8003"/>
                  </a:lnTo>
                  <a:lnTo>
                    <a:pt x="38791" y="8018"/>
                  </a:lnTo>
                  <a:cubicBezTo>
                    <a:pt x="41611" y="8320"/>
                    <a:pt x="44361" y="9063"/>
                    <a:pt x="46946" y="10203"/>
                  </a:cubicBezTo>
                  <a:lnTo>
                    <a:pt x="47014" y="10231"/>
                  </a:lnTo>
                  <a:lnTo>
                    <a:pt x="49696" y="6683"/>
                  </a:lnTo>
                  <a:lnTo>
                    <a:pt x="53917" y="9118"/>
                  </a:lnTo>
                  <a:lnTo>
                    <a:pt x="52199" y="13229"/>
                  </a:lnTo>
                  <a:lnTo>
                    <a:pt x="52254" y="13256"/>
                  </a:lnTo>
                  <a:cubicBezTo>
                    <a:pt x="54537" y="14948"/>
                    <a:pt x="56544" y="16956"/>
                    <a:pt x="58222" y="19238"/>
                  </a:cubicBezTo>
                  <a:lnTo>
                    <a:pt x="58263" y="19293"/>
                  </a:lnTo>
                  <a:lnTo>
                    <a:pt x="62360" y="17561"/>
                  </a:lnTo>
                  <a:lnTo>
                    <a:pt x="64795" y="21782"/>
                  </a:lnTo>
                  <a:lnTo>
                    <a:pt x="61247" y="24464"/>
                  </a:lnTo>
                  <a:lnTo>
                    <a:pt x="61275" y="24532"/>
                  </a:lnTo>
                  <a:cubicBezTo>
                    <a:pt x="62415" y="27131"/>
                    <a:pt x="63158" y="29867"/>
                    <a:pt x="63461" y="32687"/>
                  </a:cubicBezTo>
                  <a:lnTo>
                    <a:pt x="63475" y="32755"/>
                  </a:lnTo>
                  <a:lnTo>
                    <a:pt x="67888" y="33319"/>
                  </a:lnTo>
                  <a:lnTo>
                    <a:pt x="67888" y="38187"/>
                  </a:lnTo>
                  <a:lnTo>
                    <a:pt x="63475" y="38737"/>
                  </a:lnTo>
                  <a:lnTo>
                    <a:pt x="63461" y="38806"/>
                  </a:lnTo>
                  <a:cubicBezTo>
                    <a:pt x="63158" y="41625"/>
                    <a:pt x="62415" y="44375"/>
                    <a:pt x="61275" y="46960"/>
                  </a:cubicBezTo>
                  <a:lnTo>
                    <a:pt x="61247" y="47029"/>
                  </a:lnTo>
                  <a:lnTo>
                    <a:pt x="64795" y="49711"/>
                  </a:lnTo>
                  <a:lnTo>
                    <a:pt x="62360" y="53932"/>
                  </a:lnTo>
                  <a:lnTo>
                    <a:pt x="58263" y="52213"/>
                  </a:lnTo>
                  <a:lnTo>
                    <a:pt x="58222" y="52254"/>
                  </a:lnTo>
                  <a:cubicBezTo>
                    <a:pt x="56544" y="54537"/>
                    <a:pt x="54537" y="56559"/>
                    <a:pt x="52254" y="58236"/>
                  </a:cubicBezTo>
                  <a:lnTo>
                    <a:pt x="52199" y="58277"/>
                  </a:lnTo>
                  <a:lnTo>
                    <a:pt x="53917" y="62375"/>
                  </a:lnTo>
                  <a:lnTo>
                    <a:pt x="49696" y="64809"/>
                  </a:lnTo>
                  <a:lnTo>
                    <a:pt x="47014" y="61262"/>
                  </a:lnTo>
                  <a:lnTo>
                    <a:pt x="46946" y="61289"/>
                  </a:lnTo>
                  <a:cubicBezTo>
                    <a:pt x="44361" y="62430"/>
                    <a:pt x="41611" y="63172"/>
                    <a:pt x="38791" y="63475"/>
                  </a:cubicBezTo>
                  <a:lnTo>
                    <a:pt x="38723" y="63489"/>
                  </a:lnTo>
                  <a:lnTo>
                    <a:pt x="38173" y="67889"/>
                  </a:lnTo>
                  <a:lnTo>
                    <a:pt x="33305" y="67889"/>
                  </a:lnTo>
                  <a:lnTo>
                    <a:pt x="32741" y="63489"/>
                  </a:lnTo>
                  <a:lnTo>
                    <a:pt x="32673" y="63475"/>
                  </a:lnTo>
                  <a:cubicBezTo>
                    <a:pt x="29853" y="63172"/>
                    <a:pt x="27117" y="62430"/>
                    <a:pt x="24518" y="61289"/>
                  </a:cubicBezTo>
                  <a:lnTo>
                    <a:pt x="24450" y="61262"/>
                  </a:lnTo>
                  <a:lnTo>
                    <a:pt x="21768" y="64809"/>
                  </a:lnTo>
                  <a:lnTo>
                    <a:pt x="17547" y="62375"/>
                  </a:lnTo>
                  <a:lnTo>
                    <a:pt x="19252" y="58332"/>
                  </a:lnTo>
                  <a:lnTo>
                    <a:pt x="19279" y="58277"/>
                  </a:lnTo>
                  <a:lnTo>
                    <a:pt x="19224" y="58236"/>
                  </a:lnTo>
                  <a:cubicBezTo>
                    <a:pt x="16941" y="56559"/>
                    <a:pt x="14934" y="54551"/>
                    <a:pt x="13256" y="52254"/>
                  </a:cubicBezTo>
                  <a:lnTo>
                    <a:pt x="13214" y="52213"/>
                  </a:lnTo>
                  <a:lnTo>
                    <a:pt x="9117" y="53932"/>
                  </a:lnTo>
                  <a:lnTo>
                    <a:pt x="6669" y="49711"/>
                  </a:lnTo>
                  <a:lnTo>
                    <a:pt x="10217" y="47029"/>
                  </a:lnTo>
                  <a:lnTo>
                    <a:pt x="10189" y="46960"/>
                  </a:lnTo>
                  <a:cubicBezTo>
                    <a:pt x="9048" y="44375"/>
                    <a:pt x="8306" y="41625"/>
                    <a:pt x="8003" y="38806"/>
                  </a:cubicBezTo>
                  <a:lnTo>
                    <a:pt x="8003" y="38737"/>
                  </a:lnTo>
                  <a:lnTo>
                    <a:pt x="3589" y="38187"/>
                  </a:lnTo>
                  <a:lnTo>
                    <a:pt x="3589" y="33319"/>
                  </a:lnTo>
                  <a:lnTo>
                    <a:pt x="8003" y="32755"/>
                  </a:lnTo>
                  <a:lnTo>
                    <a:pt x="8003" y="32687"/>
                  </a:lnTo>
                  <a:cubicBezTo>
                    <a:pt x="8306" y="29867"/>
                    <a:pt x="9048" y="27131"/>
                    <a:pt x="10189" y="24532"/>
                  </a:cubicBezTo>
                  <a:lnTo>
                    <a:pt x="10217" y="24464"/>
                  </a:lnTo>
                  <a:lnTo>
                    <a:pt x="6669" y="21782"/>
                  </a:lnTo>
                  <a:lnTo>
                    <a:pt x="9117" y="17561"/>
                  </a:lnTo>
                  <a:lnTo>
                    <a:pt x="13214" y="19293"/>
                  </a:lnTo>
                  <a:lnTo>
                    <a:pt x="13256" y="19238"/>
                  </a:lnTo>
                  <a:cubicBezTo>
                    <a:pt x="14934" y="16956"/>
                    <a:pt x="16941" y="14948"/>
                    <a:pt x="19224" y="13256"/>
                  </a:cubicBezTo>
                  <a:lnTo>
                    <a:pt x="19279" y="13229"/>
                  </a:lnTo>
                  <a:lnTo>
                    <a:pt x="17547" y="9118"/>
                  </a:lnTo>
                  <a:lnTo>
                    <a:pt x="21768" y="6683"/>
                  </a:lnTo>
                  <a:lnTo>
                    <a:pt x="24450" y="10231"/>
                  </a:lnTo>
                  <a:lnTo>
                    <a:pt x="24518" y="10203"/>
                  </a:lnTo>
                  <a:cubicBezTo>
                    <a:pt x="27117" y="9063"/>
                    <a:pt x="29853" y="8320"/>
                    <a:pt x="32673" y="8018"/>
                  </a:cubicBezTo>
                  <a:lnTo>
                    <a:pt x="32741" y="8003"/>
                  </a:lnTo>
                  <a:lnTo>
                    <a:pt x="33305" y="3603"/>
                  </a:lnTo>
                  <a:close/>
                  <a:moveTo>
                    <a:pt x="33153" y="3425"/>
                  </a:moveTo>
                  <a:lnTo>
                    <a:pt x="32590" y="7853"/>
                  </a:lnTo>
                  <a:cubicBezTo>
                    <a:pt x="29798" y="8168"/>
                    <a:pt x="27090" y="8898"/>
                    <a:pt x="24505" y="10025"/>
                  </a:cubicBezTo>
                  <a:lnTo>
                    <a:pt x="21809" y="6463"/>
                  </a:lnTo>
                  <a:lnTo>
                    <a:pt x="17340" y="9048"/>
                  </a:lnTo>
                  <a:lnTo>
                    <a:pt x="19072" y="13160"/>
                  </a:lnTo>
                  <a:cubicBezTo>
                    <a:pt x="16804" y="14838"/>
                    <a:pt x="14824" y="16818"/>
                    <a:pt x="13146" y="19073"/>
                  </a:cubicBezTo>
                  <a:lnTo>
                    <a:pt x="9034" y="17354"/>
                  </a:lnTo>
                  <a:lnTo>
                    <a:pt x="6449" y="21824"/>
                  </a:lnTo>
                  <a:lnTo>
                    <a:pt x="10011" y="24519"/>
                  </a:lnTo>
                  <a:cubicBezTo>
                    <a:pt x="8883" y="27104"/>
                    <a:pt x="8154" y="29812"/>
                    <a:pt x="7838" y="32604"/>
                  </a:cubicBezTo>
                  <a:lnTo>
                    <a:pt x="3410" y="33168"/>
                  </a:lnTo>
                  <a:lnTo>
                    <a:pt x="3410" y="38338"/>
                  </a:lnTo>
                  <a:lnTo>
                    <a:pt x="7838" y="38888"/>
                  </a:lnTo>
                  <a:cubicBezTo>
                    <a:pt x="8154" y="41680"/>
                    <a:pt x="8883" y="44403"/>
                    <a:pt x="10011" y="46974"/>
                  </a:cubicBezTo>
                  <a:lnTo>
                    <a:pt x="6449" y="49669"/>
                  </a:lnTo>
                  <a:lnTo>
                    <a:pt x="9034" y="54138"/>
                  </a:lnTo>
                  <a:lnTo>
                    <a:pt x="13146" y="52419"/>
                  </a:lnTo>
                  <a:cubicBezTo>
                    <a:pt x="14824" y="54674"/>
                    <a:pt x="16804" y="56654"/>
                    <a:pt x="19072" y="58332"/>
                  </a:cubicBezTo>
                  <a:lnTo>
                    <a:pt x="17340" y="62444"/>
                  </a:lnTo>
                  <a:lnTo>
                    <a:pt x="21809" y="65029"/>
                  </a:lnTo>
                  <a:lnTo>
                    <a:pt x="24505" y="61482"/>
                  </a:lnTo>
                  <a:cubicBezTo>
                    <a:pt x="27090" y="62595"/>
                    <a:pt x="29798" y="63324"/>
                    <a:pt x="32590" y="63640"/>
                  </a:cubicBezTo>
                  <a:lnTo>
                    <a:pt x="33153" y="68068"/>
                  </a:lnTo>
                  <a:lnTo>
                    <a:pt x="38324" y="68068"/>
                  </a:lnTo>
                  <a:lnTo>
                    <a:pt x="38874" y="63640"/>
                  </a:lnTo>
                  <a:cubicBezTo>
                    <a:pt x="41666" y="63324"/>
                    <a:pt x="44388" y="62595"/>
                    <a:pt x="46959" y="61482"/>
                  </a:cubicBezTo>
                  <a:lnTo>
                    <a:pt x="49655" y="65029"/>
                  </a:lnTo>
                  <a:lnTo>
                    <a:pt x="54137" y="62444"/>
                  </a:lnTo>
                  <a:lnTo>
                    <a:pt x="52405" y="58332"/>
                  </a:lnTo>
                  <a:cubicBezTo>
                    <a:pt x="54660" y="56654"/>
                    <a:pt x="56654" y="54674"/>
                    <a:pt x="58318" y="52419"/>
                  </a:cubicBezTo>
                  <a:lnTo>
                    <a:pt x="62430" y="54138"/>
                  </a:lnTo>
                  <a:lnTo>
                    <a:pt x="65015" y="49669"/>
                  </a:lnTo>
                  <a:lnTo>
                    <a:pt x="61467" y="46974"/>
                  </a:lnTo>
                  <a:cubicBezTo>
                    <a:pt x="62580" y="44403"/>
                    <a:pt x="63310" y="41680"/>
                    <a:pt x="63626" y="38888"/>
                  </a:cubicBezTo>
                  <a:lnTo>
                    <a:pt x="68053" y="38338"/>
                  </a:lnTo>
                  <a:lnTo>
                    <a:pt x="68053" y="33168"/>
                  </a:lnTo>
                  <a:lnTo>
                    <a:pt x="63626" y="32604"/>
                  </a:lnTo>
                  <a:cubicBezTo>
                    <a:pt x="63310" y="29812"/>
                    <a:pt x="62580" y="27090"/>
                    <a:pt x="61467" y="24519"/>
                  </a:cubicBezTo>
                  <a:lnTo>
                    <a:pt x="65015" y="21824"/>
                  </a:lnTo>
                  <a:lnTo>
                    <a:pt x="62430" y="17354"/>
                  </a:lnTo>
                  <a:lnTo>
                    <a:pt x="58318" y="19073"/>
                  </a:lnTo>
                  <a:cubicBezTo>
                    <a:pt x="56654" y="16818"/>
                    <a:pt x="54660" y="14838"/>
                    <a:pt x="52405" y="13160"/>
                  </a:cubicBezTo>
                  <a:lnTo>
                    <a:pt x="54097" y="9118"/>
                  </a:lnTo>
                  <a:lnTo>
                    <a:pt x="54137" y="9048"/>
                  </a:lnTo>
                  <a:lnTo>
                    <a:pt x="49655" y="6463"/>
                  </a:lnTo>
                  <a:lnTo>
                    <a:pt x="46959" y="10025"/>
                  </a:lnTo>
                  <a:cubicBezTo>
                    <a:pt x="44388" y="8898"/>
                    <a:pt x="41666" y="8168"/>
                    <a:pt x="38874" y="7853"/>
                  </a:cubicBezTo>
                  <a:lnTo>
                    <a:pt x="38324" y="3425"/>
                  </a:lnTo>
                  <a:close/>
                  <a:moveTo>
                    <a:pt x="35739" y="180"/>
                  </a:moveTo>
                  <a:cubicBezTo>
                    <a:pt x="55347" y="180"/>
                    <a:pt x="71299" y="16131"/>
                    <a:pt x="71299" y="35753"/>
                  </a:cubicBezTo>
                  <a:cubicBezTo>
                    <a:pt x="71299" y="55362"/>
                    <a:pt x="55347" y="71313"/>
                    <a:pt x="35739" y="71313"/>
                  </a:cubicBezTo>
                  <a:cubicBezTo>
                    <a:pt x="16116" y="71313"/>
                    <a:pt x="165" y="55362"/>
                    <a:pt x="165" y="35753"/>
                  </a:cubicBezTo>
                  <a:cubicBezTo>
                    <a:pt x="165" y="16131"/>
                    <a:pt x="16116" y="180"/>
                    <a:pt x="35739" y="180"/>
                  </a:cubicBezTo>
                  <a:close/>
                  <a:moveTo>
                    <a:pt x="35739" y="0"/>
                  </a:moveTo>
                  <a:cubicBezTo>
                    <a:pt x="16020" y="0"/>
                    <a:pt x="0" y="16034"/>
                    <a:pt x="0" y="35753"/>
                  </a:cubicBezTo>
                  <a:cubicBezTo>
                    <a:pt x="0" y="55459"/>
                    <a:pt x="16020" y="71492"/>
                    <a:pt x="35739" y="71492"/>
                  </a:cubicBezTo>
                  <a:cubicBezTo>
                    <a:pt x="55444" y="71492"/>
                    <a:pt x="71478" y="55459"/>
                    <a:pt x="71478" y="35753"/>
                  </a:cubicBezTo>
                  <a:cubicBezTo>
                    <a:pt x="71478" y="16034"/>
                    <a:pt x="55444" y="0"/>
                    <a:pt x="357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6" name="Google Shape;2116;p32"/>
            <p:cNvSpPr/>
            <p:nvPr/>
          </p:nvSpPr>
          <p:spPr>
            <a:xfrm>
              <a:off x="3999825" y="1865788"/>
              <a:ext cx="1840600" cy="1840600"/>
            </a:xfrm>
            <a:custGeom>
              <a:avLst/>
              <a:gdLst/>
              <a:ahLst/>
              <a:cxnLst/>
              <a:rect l="l" t="t" r="r" b="b"/>
              <a:pathLst>
                <a:path w="73624" h="73624" extrusionOk="0">
                  <a:moveTo>
                    <a:pt x="36812" y="166"/>
                  </a:moveTo>
                  <a:cubicBezTo>
                    <a:pt x="57012" y="166"/>
                    <a:pt x="73444" y="16598"/>
                    <a:pt x="73444" y="36812"/>
                  </a:cubicBezTo>
                  <a:cubicBezTo>
                    <a:pt x="73444" y="57013"/>
                    <a:pt x="57012" y="73445"/>
                    <a:pt x="36812" y="73445"/>
                  </a:cubicBezTo>
                  <a:cubicBezTo>
                    <a:pt x="16598" y="73445"/>
                    <a:pt x="166" y="57013"/>
                    <a:pt x="166" y="36812"/>
                  </a:cubicBezTo>
                  <a:cubicBezTo>
                    <a:pt x="166" y="16598"/>
                    <a:pt x="16598" y="166"/>
                    <a:pt x="36812" y="166"/>
                  </a:cubicBezTo>
                  <a:close/>
                  <a:moveTo>
                    <a:pt x="36812" y="1"/>
                  </a:moveTo>
                  <a:cubicBezTo>
                    <a:pt x="16515" y="1"/>
                    <a:pt x="1" y="16515"/>
                    <a:pt x="1" y="36812"/>
                  </a:cubicBezTo>
                  <a:cubicBezTo>
                    <a:pt x="1" y="57108"/>
                    <a:pt x="16515" y="73624"/>
                    <a:pt x="36812" y="73624"/>
                  </a:cubicBezTo>
                  <a:cubicBezTo>
                    <a:pt x="57108" y="73624"/>
                    <a:pt x="73624" y="57108"/>
                    <a:pt x="73624" y="36812"/>
                  </a:cubicBezTo>
                  <a:cubicBezTo>
                    <a:pt x="73624" y="16515"/>
                    <a:pt x="57108" y="1"/>
                    <a:pt x="368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7" name="Google Shape;2117;p32"/>
            <p:cNvSpPr/>
            <p:nvPr/>
          </p:nvSpPr>
          <p:spPr>
            <a:xfrm>
              <a:off x="4268650" y="2134638"/>
              <a:ext cx="1302575" cy="1302575"/>
            </a:xfrm>
            <a:custGeom>
              <a:avLst/>
              <a:gdLst/>
              <a:ahLst/>
              <a:cxnLst/>
              <a:rect l="l" t="t" r="r" b="b"/>
              <a:pathLst>
                <a:path w="52103" h="52103" extrusionOk="0">
                  <a:moveTo>
                    <a:pt x="26059" y="165"/>
                  </a:moveTo>
                  <a:cubicBezTo>
                    <a:pt x="40332" y="165"/>
                    <a:pt x="51938" y="11784"/>
                    <a:pt x="51938" y="26058"/>
                  </a:cubicBezTo>
                  <a:cubicBezTo>
                    <a:pt x="51938" y="40331"/>
                    <a:pt x="40332" y="51937"/>
                    <a:pt x="26059" y="51937"/>
                  </a:cubicBezTo>
                  <a:cubicBezTo>
                    <a:pt x="11785" y="51937"/>
                    <a:pt x="166" y="40331"/>
                    <a:pt x="166" y="26058"/>
                  </a:cubicBezTo>
                  <a:cubicBezTo>
                    <a:pt x="166" y="11784"/>
                    <a:pt x="11785" y="165"/>
                    <a:pt x="26059" y="165"/>
                  </a:cubicBezTo>
                  <a:close/>
                  <a:moveTo>
                    <a:pt x="26059" y="0"/>
                  </a:moveTo>
                  <a:cubicBezTo>
                    <a:pt x="11689" y="0"/>
                    <a:pt x="1" y="11689"/>
                    <a:pt x="1" y="26058"/>
                  </a:cubicBezTo>
                  <a:cubicBezTo>
                    <a:pt x="1" y="40414"/>
                    <a:pt x="11689" y="52102"/>
                    <a:pt x="26059" y="52102"/>
                  </a:cubicBezTo>
                  <a:cubicBezTo>
                    <a:pt x="40415" y="52102"/>
                    <a:pt x="52103" y="40414"/>
                    <a:pt x="52103" y="26058"/>
                  </a:cubicBezTo>
                  <a:cubicBezTo>
                    <a:pt x="52103" y="11689"/>
                    <a:pt x="40415" y="0"/>
                    <a:pt x="260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8" name="Google Shape;2118;p32"/>
            <p:cNvSpPr/>
            <p:nvPr/>
          </p:nvSpPr>
          <p:spPr>
            <a:xfrm>
              <a:off x="4552625" y="2416863"/>
              <a:ext cx="736375" cy="736375"/>
            </a:xfrm>
            <a:custGeom>
              <a:avLst/>
              <a:gdLst/>
              <a:ahLst/>
              <a:cxnLst/>
              <a:rect l="l" t="t" r="r" b="b"/>
              <a:pathLst>
                <a:path w="29455" h="29455" extrusionOk="0">
                  <a:moveTo>
                    <a:pt x="14727" y="180"/>
                  </a:moveTo>
                  <a:cubicBezTo>
                    <a:pt x="22758" y="180"/>
                    <a:pt x="29276" y="6711"/>
                    <a:pt x="29276" y="14728"/>
                  </a:cubicBezTo>
                  <a:cubicBezTo>
                    <a:pt x="29276" y="22759"/>
                    <a:pt x="22758" y="29290"/>
                    <a:pt x="14727" y="29290"/>
                  </a:cubicBezTo>
                  <a:cubicBezTo>
                    <a:pt x="6696" y="29290"/>
                    <a:pt x="165" y="22759"/>
                    <a:pt x="165" y="14728"/>
                  </a:cubicBezTo>
                  <a:cubicBezTo>
                    <a:pt x="165" y="6711"/>
                    <a:pt x="6696" y="180"/>
                    <a:pt x="14727" y="180"/>
                  </a:cubicBezTo>
                  <a:close/>
                  <a:moveTo>
                    <a:pt x="14727" y="0"/>
                  </a:moveTo>
                  <a:cubicBezTo>
                    <a:pt x="6614" y="0"/>
                    <a:pt x="0" y="6615"/>
                    <a:pt x="0" y="14728"/>
                  </a:cubicBezTo>
                  <a:cubicBezTo>
                    <a:pt x="0" y="22854"/>
                    <a:pt x="6614" y="29455"/>
                    <a:pt x="14727" y="29455"/>
                  </a:cubicBezTo>
                  <a:cubicBezTo>
                    <a:pt x="22840" y="29455"/>
                    <a:pt x="29455" y="22854"/>
                    <a:pt x="29455" y="14728"/>
                  </a:cubicBezTo>
                  <a:cubicBezTo>
                    <a:pt x="29455" y="6615"/>
                    <a:pt x="22840" y="0"/>
                    <a:pt x="147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9" name="Google Shape;2119;p32"/>
            <p:cNvSpPr/>
            <p:nvPr/>
          </p:nvSpPr>
          <p:spPr>
            <a:xfrm>
              <a:off x="4554675" y="2419288"/>
              <a:ext cx="732275" cy="731900"/>
            </a:xfrm>
            <a:custGeom>
              <a:avLst/>
              <a:gdLst/>
              <a:ahLst/>
              <a:cxnLst/>
              <a:rect l="l" t="t" r="r" b="b"/>
              <a:pathLst>
                <a:path w="29291" h="29276" extrusionOk="0">
                  <a:moveTo>
                    <a:pt x="14645" y="0"/>
                  </a:moveTo>
                  <a:cubicBezTo>
                    <a:pt x="6559" y="0"/>
                    <a:pt x="1" y="6546"/>
                    <a:pt x="1" y="14631"/>
                  </a:cubicBezTo>
                  <a:cubicBezTo>
                    <a:pt x="1" y="22717"/>
                    <a:pt x="6559" y="29275"/>
                    <a:pt x="14645" y="29275"/>
                  </a:cubicBezTo>
                  <a:cubicBezTo>
                    <a:pt x="22731" y="29275"/>
                    <a:pt x="29290" y="22717"/>
                    <a:pt x="29290" y="14631"/>
                  </a:cubicBezTo>
                  <a:cubicBezTo>
                    <a:pt x="29290" y="6546"/>
                    <a:pt x="22731" y="0"/>
                    <a:pt x="14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0" name="Google Shape;2120;p32"/>
            <p:cNvSpPr/>
            <p:nvPr/>
          </p:nvSpPr>
          <p:spPr>
            <a:xfrm>
              <a:off x="4655750" y="2519988"/>
              <a:ext cx="530125" cy="530125"/>
            </a:xfrm>
            <a:custGeom>
              <a:avLst/>
              <a:gdLst/>
              <a:ahLst/>
              <a:cxnLst/>
              <a:rect l="l" t="t" r="r" b="b"/>
              <a:pathLst>
                <a:path w="21205" h="21205" extrusionOk="0">
                  <a:moveTo>
                    <a:pt x="10602" y="1"/>
                  </a:moveTo>
                  <a:cubicBezTo>
                    <a:pt x="4744" y="1"/>
                    <a:pt x="1" y="4758"/>
                    <a:pt x="1" y="10603"/>
                  </a:cubicBezTo>
                  <a:cubicBezTo>
                    <a:pt x="1" y="16461"/>
                    <a:pt x="4744" y="21205"/>
                    <a:pt x="10602" y="21205"/>
                  </a:cubicBezTo>
                  <a:cubicBezTo>
                    <a:pt x="16460" y="21205"/>
                    <a:pt x="21205" y="16461"/>
                    <a:pt x="21205" y="10603"/>
                  </a:cubicBezTo>
                  <a:cubicBezTo>
                    <a:pt x="21205" y="4758"/>
                    <a:pt x="16460" y="1"/>
                    <a:pt x="106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1" name="Google Shape;2121;p32"/>
            <p:cNvSpPr/>
            <p:nvPr/>
          </p:nvSpPr>
          <p:spPr>
            <a:xfrm>
              <a:off x="4304175" y="2169500"/>
              <a:ext cx="1233600" cy="1233600"/>
            </a:xfrm>
            <a:prstGeom prst="donut">
              <a:avLst>
                <a:gd name="adj" fmla="val 1055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2" name="Google Shape;2122;p32"/>
            <p:cNvSpPr/>
            <p:nvPr/>
          </p:nvSpPr>
          <p:spPr>
            <a:xfrm>
              <a:off x="4394475" y="2260463"/>
              <a:ext cx="1050950" cy="1050925"/>
            </a:xfrm>
            <a:custGeom>
              <a:avLst/>
              <a:gdLst/>
              <a:ahLst/>
              <a:cxnLst/>
              <a:rect l="l" t="t" r="r" b="b"/>
              <a:pathLst>
                <a:path w="42038" h="42037" extrusionOk="0">
                  <a:moveTo>
                    <a:pt x="21026" y="866"/>
                  </a:moveTo>
                  <a:cubicBezTo>
                    <a:pt x="32151" y="866"/>
                    <a:pt x="41171" y="9887"/>
                    <a:pt x="41171" y="21025"/>
                  </a:cubicBezTo>
                  <a:cubicBezTo>
                    <a:pt x="41171" y="32150"/>
                    <a:pt x="32151" y="41171"/>
                    <a:pt x="21026" y="41171"/>
                  </a:cubicBezTo>
                  <a:cubicBezTo>
                    <a:pt x="9887" y="41171"/>
                    <a:pt x="867" y="32150"/>
                    <a:pt x="867" y="21025"/>
                  </a:cubicBezTo>
                  <a:cubicBezTo>
                    <a:pt x="867" y="9887"/>
                    <a:pt x="9887" y="866"/>
                    <a:pt x="21026" y="866"/>
                  </a:cubicBezTo>
                  <a:close/>
                  <a:moveTo>
                    <a:pt x="21026" y="0"/>
                  </a:moveTo>
                  <a:cubicBezTo>
                    <a:pt x="9420" y="0"/>
                    <a:pt x="1" y="9406"/>
                    <a:pt x="1" y="21025"/>
                  </a:cubicBezTo>
                  <a:cubicBezTo>
                    <a:pt x="1" y="32631"/>
                    <a:pt x="9420" y="42036"/>
                    <a:pt x="21026" y="42036"/>
                  </a:cubicBezTo>
                  <a:cubicBezTo>
                    <a:pt x="32631" y="42036"/>
                    <a:pt x="42037" y="32631"/>
                    <a:pt x="42037" y="21025"/>
                  </a:cubicBezTo>
                  <a:cubicBezTo>
                    <a:pt x="42037" y="9406"/>
                    <a:pt x="32631" y="0"/>
                    <a:pt x="21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23" name="Google Shape;2123;p32"/>
          <p:cNvGrpSpPr/>
          <p:nvPr/>
        </p:nvGrpSpPr>
        <p:grpSpPr>
          <a:xfrm>
            <a:off x="7747780" y="5751530"/>
            <a:ext cx="4081576" cy="893145"/>
            <a:chOff x="1858125" y="4081513"/>
            <a:chExt cx="1482700" cy="324450"/>
          </a:xfrm>
        </p:grpSpPr>
        <p:sp>
          <p:nvSpPr>
            <p:cNvPr id="2124" name="Google Shape;2124;p32"/>
            <p:cNvSpPr/>
            <p:nvPr/>
          </p:nvSpPr>
          <p:spPr>
            <a:xfrm>
              <a:off x="1868775" y="4091388"/>
              <a:ext cx="1461050" cy="296700"/>
            </a:xfrm>
            <a:custGeom>
              <a:avLst/>
              <a:gdLst/>
              <a:ahLst/>
              <a:cxnLst/>
              <a:rect l="l" t="t" r="r" b="b"/>
              <a:pathLst>
                <a:path w="58442" h="11868" extrusionOk="0">
                  <a:moveTo>
                    <a:pt x="58359" y="1"/>
                  </a:moveTo>
                  <a:lnTo>
                    <a:pt x="46603" y="11758"/>
                  </a:lnTo>
                  <a:lnTo>
                    <a:pt x="0" y="11758"/>
                  </a:lnTo>
                  <a:lnTo>
                    <a:pt x="0" y="11868"/>
                  </a:lnTo>
                  <a:lnTo>
                    <a:pt x="46658" y="11868"/>
                  </a:lnTo>
                  <a:lnTo>
                    <a:pt x="58442" y="83"/>
                  </a:lnTo>
                  <a:lnTo>
                    <a:pt x="583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5" name="Google Shape;2125;p32"/>
            <p:cNvSpPr/>
            <p:nvPr/>
          </p:nvSpPr>
          <p:spPr>
            <a:xfrm>
              <a:off x="1858125" y="4375363"/>
              <a:ext cx="22350" cy="22700"/>
            </a:xfrm>
            <a:custGeom>
              <a:avLst/>
              <a:gdLst/>
              <a:ahLst/>
              <a:cxnLst/>
              <a:rect l="l" t="t" r="r" b="b"/>
              <a:pathLst>
                <a:path w="894" h="908" extrusionOk="0">
                  <a:moveTo>
                    <a:pt x="440" y="0"/>
                  </a:moveTo>
                  <a:cubicBezTo>
                    <a:pt x="193" y="0"/>
                    <a:pt x="0" y="206"/>
                    <a:pt x="0" y="454"/>
                  </a:cubicBezTo>
                  <a:cubicBezTo>
                    <a:pt x="0" y="701"/>
                    <a:pt x="193" y="908"/>
                    <a:pt x="440" y="908"/>
                  </a:cubicBezTo>
                  <a:cubicBezTo>
                    <a:pt x="701" y="908"/>
                    <a:pt x="894" y="701"/>
                    <a:pt x="894" y="454"/>
                  </a:cubicBezTo>
                  <a:cubicBezTo>
                    <a:pt x="894" y="206"/>
                    <a:pt x="701" y="0"/>
                    <a:pt x="4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6" name="Google Shape;2126;p32"/>
            <p:cNvSpPr/>
            <p:nvPr/>
          </p:nvSpPr>
          <p:spPr>
            <a:xfrm>
              <a:off x="3316050" y="4081513"/>
              <a:ext cx="24775" cy="22550"/>
            </a:xfrm>
            <a:custGeom>
              <a:avLst/>
              <a:gdLst/>
              <a:ahLst/>
              <a:cxnLst/>
              <a:rect l="l" t="t" r="r" b="b"/>
              <a:pathLst>
                <a:path w="991" h="902" extrusionOk="0">
                  <a:moveTo>
                    <a:pt x="496" y="0"/>
                  </a:moveTo>
                  <a:cubicBezTo>
                    <a:pt x="383" y="0"/>
                    <a:pt x="269" y="45"/>
                    <a:pt x="180" y="134"/>
                  </a:cubicBezTo>
                  <a:cubicBezTo>
                    <a:pt x="1" y="313"/>
                    <a:pt x="1" y="602"/>
                    <a:pt x="180" y="767"/>
                  </a:cubicBezTo>
                  <a:cubicBezTo>
                    <a:pt x="269" y="856"/>
                    <a:pt x="383" y="901"/>
                    <a:pt x="496" y="901"/>
                  </a:cubicBezTo>
                  <a:cubicBezTo>
                    <a:pt x="609" y="901"/>
                    <a:pt x="723" y="856"/>
                    <a:pt x="813" y="767"/>
                  </a:cubicBezTo>
                  <a:cubicBezTo>
                    <a:pt x="991" y="602"/>
                    <a:pt x="991" y="313"/>
                    <a:pt x="813" y="134"/>
                  </a:cubicBezTo>
                  <a:cubicBezTo>
                    <a:pt x="723" y="45"/>
                    <a:pt x="609" y="0"/>
                    <a:pt x="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7" name="Google Shape;2127;p32"/>
            <p:cNvSpPr/>
            <p:nvPr/>
          </p:nvSpPr>
          <p:spPr>
            <a:xfrm>
              <a:off x="278390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8" name="Google Shape;2128;p32"/>
            <p:cNvSpPr/>
            <p:nvPr/>
          </p:nvSpPr>
          <p:spPr>
            <a:xfrm>
              <a:off x="2661500" y="4367438"/>
              <a:ext cx="38550" cy="38525"/>
            </a:xfrm>
            <a:custGeom>
              <a:avLst/>
              <a:gdLst/>
              <a:ahLst/>
              <a:cxnLst/>
              <a:rect l="l" t="t" r="r" b="b"/>
              <a:pathLst>
                <a:path w="1542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9" name="Google Shape;2129;p32"/>
            <p:cNvSpPr/>
            <p:nvPr/>
          </p:nvSpPr>
          <p:spPr>
            <a:xfrm>
              <a:off x="2539125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1" y="0"/>
                  </a:moveTo>
                  <a:cubicBezTo>
                    <a:pt x="345" y="0"/>
                    <a:pt x="1" y="345"/>
                    <a:pt x="1" y="771"/>
                  </a:cubicBezTo>
                  <a:cubicBezTo>
                    <a:pt x="1" y="1197"/>
                    <a:pt x="345" y="1541"/>
                    <a:pt x="771" y="1541"/>
                  </a:cubicBezTo>
                  <a:cubicBezTo>
                    <a:pt x="1198" y="1541"/>
                    <a:pt x="1541" y="1197"/>
                    <a:pt x="1541" y="771"/>
                  </a:cubicBezTo>
                  <a:cubicBezTo>
                    <a:pt x="1541" y="345"/>
                    <a:pt x="1198" y="0"/>
                    <a:pt x="7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0" name="Google Shape;2130;p32"/>
            <p:cNvSpPr/>
            <p:nvPr/>
          </p:nvSpPr>
          <p:spPr>
            <a:xfrm>
              <a:off x="2416750" y="4367438"/>
              <a:ext cx="38525" cy="38525"/>
            </a:xfrm>
            <a:custGeom>
              <a:avLst/>
              <a:gdLst/>
              <a:ahLst/>
              <a:cxnLst/>
              <a:rect l="l" t="t" r="r" b="b"/>
              <a:pathLst>
                <a:path w="1541" h="1541" extrusionOk="0">
                  <a:moveTo>
                    <a:pt x="770" y="0"/>
                  </a:moveTo>
                  <a:cubicBezTo>
                    <a:pt x="345" y="0"/>
                    <a:pt x="0" y="345"/>
                    <a:pt x="0" y="771"/>
                  </a:cubicBezTo>
                  <a:cubicBezTo>
                    <a:pt x="0" y="1197"/>
                    <a:pt x="345" y="1541"/>
                    <a:pt x="770" y="1541"/>
                  </a:cubicBezTo>
                  <a:cubicBezTo>
                    <a:pt x="1197" y="1541"/>
                    <a:pt x="1540" y="1197"/>
                    <a:pt x="1540" y="771"/>
                  </a:cubicBezTo>
                  <a:cubicBezTo>
                    <a:pt x="1540" y="345"/>
                    <a:pt x="1197" y="0"/>
                    <a:pt x="77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330691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2" name="Google Shape;2132;p33"/>
          <p:cNvGrpSpPr/>
          <p:nvPr/>
        </p:nvGrpSpPr>
        <p:grpSpPr>
          <a:xfrm rot="-5400000" flipH="1">
            <a:off x="10259221" y="5114634"/>
            <a:ext cx="1945747" cy="1540989"/>
            <a:chOff x="2615125" y="1853763"/>
            <a:chExt cx="1027900" cy="814075"/>
          </a:xfrm>
        </p:grpSpPr>
        <p:sp>
          <p:nvSpPr>
            <p:cNvPr id="2133" name="Google Shape;2133;p33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4" name="Google Shape;2134;p33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5" name="Google Shape;2135;p33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6" name="Google Shape;2136;p33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37" name="Google Shape;2137;p33"/>
          <p:cNvGrpSpPr/>
          <p:nvPr/>
        </p:nvGrpSpPr>
        <p:grpSpPr>
          <a:xfrm rot="-5400000">
            <a:off x="9862592" y="3525473"/>
            <a:ext cx="1908995" cy="1725292"/>
            <a:chOff x="695800" y="1769188"/>
            <a:chExt cx="643250" cy="581350"/>
          </a:xfrm>
        </p:grpSpPr>
        <p:sp>
          <p:nvSpPr>
            <p:cNvPr id="2138" name="Google Shape;2138;p33"/>
            <p:cNvSpPr/>
            <p:nvPr/>
          </p:nvSpPr>
          <p:spPr>
            <a:xfrm>
              <a:off x="695800" y="1769188"/>
              <a:ext cx="57775" cy="57775"/>
            </a:xfrm>
            <a:custGeom>
              <a:avLst/>
              <a:gdLst/>
              <a:ahLst/>
              <a:cxnLst/>
              <a:rect l="l" t="t" r="r" b="b"/>
              <a:pathLst>
                <a:path w="2311" h="2311" extrusionOk="0">
                  <a:moveTo>
                    <a:pt x="1156" y="165"/>
                  </a:moveTo>
                  <a:cubicBezTo>
                    <a:pt x="1706" y="165"/>
                    <a:pt x="2146" y="605"/>
                    <a:pt x="2146" y="1155"/>
                  </a:cubicBezTo>
                  <a:cubicBezTo>
                    <a:pt x="2146" y="1705"/>
                    <a:pt x="1706" y="2146"/>
                    <a:pt x="1156" y="2146"/>
                  </a:cubicBezTo>
                  <a:cubicBezTo>
                    <a:pt x="606" y="2146"/>
                    <a:pt x="166" y="1705"/>
                    <a:pt x="166" y="1155"/>
                  </a:cubicBezTo>
                  <a:cubicBezTo>
                    <a:pt x="166" y="605"/>
                    <a:pt x="606" y="165"/>
                    <a:pt x="1156" y="165"/>
                  </a:cubicBezTo>
                  <a:close/>
                  <a:moveTo>
                    <a:pt x="1156" y="0"/>
                  </a:moveTo>
                  <a:cubicBezTo>
                    <a:pt x="510" y="0"/>
                    <a:pt x="1" y="523"/>
                    <a:pt x="1" y="1155"/>
                  </a:cubicBezTo>
                  <a:cubicBezTo>
                    <a:pt x="1" y="1802"/>
                    <a:pt x="510" y="2311"/>
                    <a:pt x="1156" y="2311"/>
                  </a:cubicBezTo>
                  <a:cubicBezTo>
                    <a:pt x="1788" y="2311"/>
                    <a:pt x="2311" y="1802"/>
                    <a:pt x="2311" y="1155"/>
                  </a:cubicBezTo>
                  <a:cubicBezTo>
                    <a:pt x="2311" y="523"/>
                    <a:pt x="1788" y="0"/>
                    <a:pt x="11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9" name="Google Shape;2139;p33"/>
            <p:cNvSpPr/>
            <p:nvPr/>
          </p:nvSpPr>
          <p:spPr>
            <a:xfrm>
              <a:off x="713675" y="1787063"/>
              <a:ext cx="22025" cy="22025"/>
            </a:xfrm>
            <a:custGeom>
              <a:avLst/>
              <a:gdLst/>
              <a:ahLst/>
              <a:cxnLst/>
              <a:rect l="l" t="t" r="r" b="b"/>
              <a:pathLst>
                <a:path w="881" h="881" extrusionOk="0">
                  <a:moveTo>
                    <a:pt x="441" y="0"/>
                  </a:moveTo>
                  <a:cubicBezTo>
                    <a:pt x="193" y="0"/>
                    <a:pt x="1" y="193"/>
                    <a:pt x="1" y="440"/>
                  </a:cubicBezTo>
                  <a:cubicBezTo>
                    <a:pt x="1" y="688"/>
                    <a:pt x="193" y="880"/>
                    <a:pt x="441" y="880"/>
                  </a:cubicBezTo>
                  <a:cubicBezTo>
                    <a:pt x="688" y="880"/>
                    <a:pt x="881" y="688"/>
                    <a:pt x="881" y="440"/>
                  </a:cubicBezTo>
                  <a:cubicBezTo>
                    <a:pt x="881" y="193"/>
                    <a:pt x="688" y="0"/>
                    <a:pt x="4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0" name="Google Shape;2140;p33"/>
            <p:cNvSpPr/>
            <p:nvPr/>
          </p:nvSpPr>
          <p:spPr>
            <a:xfrm>
              <a:off x="727800" y="1795988"/>
              <a:ext cx="596450" cy="540800"/>
            </a:xfrm>
            <a:custGeom>
              <a:avLst/>
              <a:gdLst/>
              <a:ahLst/>
              <a:cxnLst/>
              <a:rect l="l" t="t" r="r" b="b"/>
              <a:pathLst>
                <a:path w="23858" h="21632" extrusionOk="0">
                  <a:moveTo>
                    <a:pt x="0" y="1"/>
                  </a:moveTo>
                  <a:lnTo>
                    <a:pt x="0" y="166"/>
                  </a:lnTo>
                  <a:lnTo>
                    <a:pt x="11894" y="166"/>
                  </a:lnTo>
                  <a:lnTo>
                    <a:pt x="11894" y="18372"/>
                  </a:lnTo>
                  <a:lnTo>
                    <a:pt x="14989" y="21632"/>
                  </a:lnTo>
                  <a:lnTo>
                    <a:pt x="23858" y="21632"/>
                  </a:lnTo>
                  <a:lnTo>
                    <a:pt x="23858" y="21467"/>
                  </a:lnTo>
                  <a:lnTo>
                    <a:pt x="15057" y="21467"/>
                  </a:lnTo>
                  <a:lnTo>
                    <a:pt x="12059" y="18304"/>
                  </a:lnTo>
                  <a:lnTo>
                    <a:pt x="120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1" name="Google Shape;2141;p33"/>
            <p:cNvSpPr/>
            <p:nvPr/>
          </p:nvSpPr>
          <p:spPr>
            <a:xfrm>
              <a:off x="1307725" y="2319213"/>
              <a:ext cx="31325" cy="31325"/>
            </a:xfrm>
            <a:custGeom>
              <a:avLst/>
              <a:gdLst/>
              <a:ahLst/>
              <a:cxnLst/>
              <a:rect l="l" t="t" r="r" b="b"/>
              <a:pathLst>
                <a:path w="1253" h="1253" extrusionOk="0">
                  <a:moveTo>
                    <a:pt x="633" y="1"/>
                  </a:moveTo>
                  <a:cubicBezTo>
                    <a:pt x="276" y="1"/>
                    <a:pt x="1" y="276"/>
                    <a:pt x="1" y="620"/>
                  </a:cubicBezTo>
                  <a:cubicBezTo>
                    <a:pt x="1" y="964"/>
                    <a:pt x="276" y="1253"/>
                    <a:pt x="633" y="1253"/>
                  </a:cubicBezTo>
                  <a:cubicBezTo>
                    <a:pt x="977" y="1253"/>
                    <a:pt x="1252" y="964"/>
                    <a:pt x="1252" y="620"/>
                  </a:cubicBezTo>
                  <a:cubicBezTo>
                    <a:pt x="1252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2" name="Google Shape;2142;p33"/>
            <p:cNvSpPr/>
            <p:nvPr/>
          </p:nvSpPr>
          <p:spPr>
            <a:xfrm>
              <a:off x="1015525" y="1940738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55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688"/>
                    <a:pt x="207" y="894"/>
                    <a:pt x="455" y="894"/>
                  </a:cubicBezTo>
                  <a:cubicBezTo>
                    <a:pt x="688" y="894"/>
                    <a:pt x="895" y="688"/>
                    <a:pt x="895" y="454"/>
                  </a:cubicBezTo>
                  <a:cubicBezTo>
                    <a:pt x="895" y="206"/>
                    <a:pt x="688" y="1"/>
                    <a:pt x="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3" name="Google Shape;2143;p33"/>
            <p:cNvSpPr/>
            <p:nvPr/>
          </p:nvSpPr>
          <p:spPr>
            <a:xfrm>
              <a:off x="1015525" y="2011213"/>
              <a:ext cx="22375" cy="22025"/>
            </a:xfrm>
            <a:custGeom>
              <a:avLst/>
              <a:gdLst/>
              <a:ahLst/>
              <a:cxnLst/>
              <a:rect l="l" t="t" r="r" b="b"/>
              <a:pathLst>
                <a:path w="895" h="881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688"/>
                    <a:pt x="207" y="880"/>
                    <a:pt x="455" y="880"/>
                  </a:cubicBezTo>
                  <a:cubicBezTo>
                    <a:pt x="688" y="880"/>
                    <a:pt x="895" y="688"/>
                    <a:pt x="895" y="440"/>
                  </a:cubicBezTo>
                  <a:cubicBezTo>
                    <a:pt x="895" y="193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4" name="Google Shape;2144;p33"/>
            <p:cNvSpPr/>
            <p:nvPr/>
          </p:nvSpPr>
          <p:spPr>
            <a:xfrm>
              <a:off x="1015525" y="2081338"/>
              <a:ext cx="22375" cy="22375"/>
            </a:xfrm>
            <a:custGeom>
              <a:avLst/>
              <a:gdLst/>
              <a:ahLst/>
              <a:cxnLst/>
              <a:rect l="l" t="t" r="r" b="b"/>
              <a:pathLst>
                <a:path w="895" h="895" extrusionOk="0">
                  <a:moveTo>
                    <a:pt x="455" y="0"/>
                  </a:moveTo>
                  <a:cubicBezTo>
                    <a:pt x="207" y="0"/>
                    <a:pt x="0" y="207"/>
                    <a:pt x="0" y="440"/>
                  </a:cubicBezTo>
                  <a:cubicBezTo>
                    <a:pt x="0" y="688"/>
                    <a:pt x="207" y="895"/>
                    <a:pt x="455" y="895"/>
                  </a:cubicBezTo>
                  <a:cubicBezTo>
                    <a:pt x="688" y="895"/>
                    <a:pt x="895" y="688"/>
                    <a:pt x="895" y="440"/>
                  </a:cubicBezTo>
                  <a:cubicBezTo>
                    <a:pt x="895" y="207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45" name="Google Shape;2145;p33"/>
          <p:cNvGrpSpPr/>
          <p:nvPr/>
        </p:nvGrpSpPr>
        <p:grpSpPr>
          <a:xfrm>
            <a:off x="8626890" y="6272208"/>
            <a:ext cx="1834653" cy="720216"/>
            <a:chOff x="3162050" y="485288"/>
            <a:chExt cx="912400" cy="358150"/>
          </a:xfrm>
        </p:grpSpPr>
        <p:sp>
          <p:nvSpPr>
            <p:cNvPr id="2146" name="Google Shape;2146;p33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7" name="Google Shape;2147;p33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48" name="Google Shape;2148;p33"/>
          <p:cNvGrpSpPr/>
          <p:nvPr/>
        </p:nvGrpSpPr>
        <p:grpSpPr>
          <a:xfrm>
            <a:off x="8434268" y="143988"/>
            <a:ext cx="1725275" cy="329397"/>
            <a:chOff x="4029725" y="2424788"/>
            <a:chExt cx="644625" cy="123075"/>
          </a:xfrm>
        </p:grpSpPr>
        <p:sp>
          <p:nvSpPr>
            <p:cNvPr id="2149" name="Google Shape;2149;p33"/>
            <p:cNvSpPr/>
            <p:nvPr/>
          </p:nvSpPr>
          <p:spPr>
            <a:xfrm>
              <a:off x="4029725" y="2424788"/>
              <a:ext cx="644625" cy="123075"/>
            </a:xfrm>
            <a:custGeom>
              <a:avLst/>
              <a:gdLst/>
              <a:ahLst/>
              <a:cxnLst/>
              <a:rect l="l" t="t" r="r" b="b"/>
              <a:pathLst>
                <a:path w="25785" h="4923" extrusionOk="0">
                  <a:moveTo>
                    <a:pt x="1" y="0"/>
                  </a:moveTo>
                  <a:lnTo>
                    <a:pt x="1" y="3108"/>
                  </a:lnTo>
                  <a:lnTo>
                    <a:pt x="1294" y="4923"/>
                  </a:lnTo>
                  <a:lnTo>
                    <a:pt x="25785" y="4923"/>
                  </a:lnTo>
                  <a:lnTo>
                    <a:pt x="257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0" name="Google Shape;2150;p33"/>
            <p:cNvSpPr/>
            <p:nvPr/>
          </p:nvSpPr>
          <p:spPr>
            <a:xfrm>
              <a:off x="4175500" y="2489413"/>
              <a:ext cx="26500" cy="26150"/>
            </a:xfrm>
            <a:custGeom>
              <a:avLst/>
              <a:gdLst/>
              <a:ahLst/>
              <a:cxnLst/>
              <a:rect l="l" t="t" r="r" b="b"/>
              <a:pathLst>
                <a:path w="1060" h="1046" extrusionOk="0">
                  <a:moveTo>
                    <a:pt x="537" y="0"/>
                  </a:moveTo>
                  <a:cubicBezTo>
                    <a:pt x="248" y="0"/>
                    <a:pt x="0" y="233"/>
                    <a:pt x="0" y="523"/>
                  </a:cubicBezTo>
                  <a:cubicBezTo>
                    <a:pt x="0" y="811"/>
                    <a:pt x="248" y="1045"/>
                    <a:pt x="537" y="1045"/>
                  </a:cubicBezTo>
                  <a:cubicBezTo>
                    <a:pt x="825" y="1045"/>
                    <a:pt x="1060" y="811"/>
                    <a:pt x="1060" y="523"/>
                  </a:cubicBezTo>
                  <a:cubicBezTo>
                    <a:pt x="1060" y="233"/>
                    <a:pt x="825" y="0"/>
                    <a:pt x="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1" name="Google Shape;2151;p33"/>
            <p:cNvSpPr/>
            <p:nvPr/>
          </p:nvSpPr>
          <p:spPr>
            <a:xfrm>
              <a:off x="4136675" y="2489413"/>
              <a:ext cx="26475" cy="26150"/>
            </a:xfrm>
            <a:custGeom>
              <a:avLst/>
              <a:gdLst/>
              <a:ahLst/>
              <a:cxnLst/>
              <a:rect l="l" t="t" r="r" b="b"/>
              <a:pathLst>
                <a:path w="1059" h="1046" extrusionOk="0">
                  <a:moveTo>
                    <a:pt x="523" y="0"/>
                  </a:moveTo>
                  <a:cubicBezTo>
                    <a:pt x="233" y="0"/>
                    <a:pt x="0" y="233"/>
                    <a:pt x="0" y="523"/>
                  </a:cubicBezTo>
                  <a:cubicBezTo>
                    <a:pt x="0" y="811"/>
                    <a:pt x="233" y="1045"/>
                    <a:pt x="523" y="1045"/>
                  </a:cubicBezTo>
                  <a:cubicBezTo>
                    <a:pt x="825" y="1045"/>
                    <a:pt x="1058" y="811"/>
                    <a:pt x="1058" y="523"/>
                  </a:cubicBezTo>
                  <a:cubicBezTo>
                    <a:pt x="1058" y="233"/>
                    <a:pt x="825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2" name="Google Shape;2152;p33"/>
            <p:cNvSpPr/>
            <p:nvPr/>
          </p:nvSpPr>
          <p:spPr>
            <a:xfrm>
              <a:off x="4097800" y="2489413"/>
              <a:ext cx="26150" cy="26150"/>
            </a:xfrm>
            <a:custGeom>
              <a:avLst/>
              <a:gdLst/>
              <a:ahLst/>
              <a:cxnLst/>
              <a:rect l="l" t="t" r="r" b="b"/>
              <a:pathLst>
                <a:path w="1046" h="1046" extrusionOk="0">
                  <a:moveTo>
                    <a:pt x="523" y="0"/>
                  </a:moveTo>
                  <a:cubicBezTo>
                    <a:pt x="235" y="0"/>
                    <a:pt x="1" y="233"/>
                    <a:pt x="1" y="523"/>
                  </a:cubicBezTo>
                  <a:cubicBezTo>
                    <a:pt x="1" y="811"/>
                    <a:pt x="235" y="1045"/>
                    <a:pt x="523" y="1045"/>
                  </a:cubicBezTo>
                  <a:cubicBezTo>
                    <a:pt x="813" y="1045"/>
                    <a:pt x="1046" y="811"/>
                    <a:pt x="1046" y="523"/>
                  </a:cubicBezTo>
                  <a:cubicBezTo>
                    <a:pt x="1046" y="233"/>
                    <a:pt x="813" y="0"/>
                    <a:pt x="5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3" name="Google Shape;2153;p33"/>
            <p:cNvSpPr/>
            <p:nvPr/>
          </p:nvSpPr>
          <p:spPr>
            <a:xfrm>
              <a:off x="4163125" y="2502463"/>
              <a:ext cx="12400" cy="25"/>
            </a:xfrm>
            <a:custGeom>
              <a:avLst/>
              <a:gdLst/>
              <a:ahLst/>
              <a:cxnLst/>
              <a:rect l="l" t="t" r="r" b="b"/>
              <a:pathLst>
                <a:path w="496" h="1" extrusionOk="0">
                  <a:moveTo>
                    <a:pt x="495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4" name="Google Shape;2154;p33"/>
            <p:cNvSpPr/>
            <p:nvPr/>
          </p:nvSpPr>
          <p:spPr>
            <a:xfrm>
              <a:off x="4123925" y="2502463"/>
              <a:ext cx="12775" cy="25"/>
            </a:xfrm>
            <a:custGeom>
              <a:avLst/>
              <a:gdLst/>
              <a:ahLst/>
              <a:cxnLst/>
              <a:rect l="l" t="t" r="r" b="b"/>
              <a:pathLst>
                <a:path w="511" h="1" extrusionOk="0">
                  <a:moveTo>
                    <a:pt x="51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5" name="Google Shape;2155;p33"/>
            <p:cNvSpPr/>
            <p:nvPr/>
          </p:nvSpPr>
          <p:spPr>
            <a:xfrm>
              <a:off x="4200600" y="2502463"/>
              <a:ext cx="12725" cy="25"/>
            </a:xfrm>
            <a:custGeom>
              <a:avLst/>
              <a:gdLst/>
              <a:ahLst/>
              <a:cxnLst/>
              <a:rect l="l" t="t" r="r" b="b"/>
              <a:pathLst>
                <a:path w="509" h="1" extrusionOk="0">
                  <a:moveTo>
                    <a:pt x="50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6" name="Google Shape;2156;p33"/>
            <p:cNvSpPr/>
            <p:nvPr/>
          </p:nvSpPr>
          <p:spPr>
            <a:xfrm>
              <a:off x="4530625" y="2452288"/>
              <a:ext cx="8275" cy="32325"/>
            </a:xfrm>
            <a:custGeom>
              <a:avLst/>
              <a:gdLst/>
              <a:ahLst/>
              <a:cxnLst/>
              <a:rect l="l" t="t" r="r" b="b"/>
              <a:pathLst>
                <a:path w="331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31" y="1293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7" name="Google Shape;2157;p33"/>
            <p:cNvSpPr/>
            <p:nvPr/>
          </p:nvSpPr>
          <p:spPr>
            <a:xfrm>
              <a:off x="454782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8" name="Google Shape;2158;p33"/>
            <p:cNvSpPr/>
            <p:nvPr/>
          </p:nvSpPr>
          <p:spPr>
            <a:xfrm>
              <a:off x="4565000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9" name="Google Shape;2159;p33"/>
            <p:cNvSpPr/>
            <p:nvPr/>
          </p:nvSpPr>
          <p:spPr>
            <a:xfrm>
              <a:off x="4582200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0" name="Google Shape;2160;p33"/>
            <p:cNvSpPr/>
            <p:nvPr/>
          </p:nvSpPr>
          <p:spPr>
            <a:xfrm>
              <a:off x="4599375" y="2452288"/>
              <a:ext cx="8625" cy="32325"/>
            </a:xfrm>
            <a:custGeom>
              <a:avLst/>
              <a:gdLst/>
              <a:ahLst/>
              <a:cxnLst/>
              <a:rect l="l" t="t" r="r" b="b"/>
              <a:pathLst>
                <a:path w="345" h="1293" extrusionOk="0">
                  <a:moveTo>
                    <a:pt x="1" y="0"/>
                  </a:moveTo>
                  <a:lnTo>
                    <a:pt x="1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1" name="Google Shape;2161;p33"/>
            <p:cNvSpPr/>
            <p:nvPr/>
          </p:nvSpPr>
          <p:spPr>
            <a:xfrm>
              <a:off x="46165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4" y="1293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2" name="Google Shape;2162;p33"/>
            <p:cNvSpPr/>
            <p:nvPr/>
          </p:nvSpPr>
          <p:spPr>
            <a:xfrm>
              <a:off x="4633775" y="2452288"/>
              <a:ext cx="8600" cy="32325"/>
            </a:xfrm>
            <a:custGeom>
              <a:avLst/>
              <a:gdLst/>
              <a:ahLst/>
              <a:cxnLst/>
              <a:rect l="l" t="t" r="r" b="b"/>
              <a:pathLst>
                <a:path w="344" h="1293" extrusionOk="0">
                  <a:moveTo>
                    <a:pt x="0" y="0"/>
                  </a:moveTo>
                  <a:lnTo>
                    <a:pt x="0" y="1293"/>
                  </a:lnTo>
                  <a:lnTo>
                    <a:pt x="343" y="1293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63" name="Google Shape;2163;p33"/>
          <p:cNvGrpSpPr/>
          <p:nvPr/>
        </p:nvGrpSpPr>
        <p:grpSpPr>
          <a:xfrm flipH="1">
            <a:off x="11121184" y="1651133"/>
            <a:ext cx="221817" cy="965292"/>
            <a:chOff x="1270600" y="4032263"/>
            <a:chExt cx="82875" cy="360650"/>
          </a:xfrm>
        </p:grpSpPr>
        <p:sp>
          <p:nvSpPr>
            <p:cNvPr id="2164" name="Google Shape;2164;p33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5" name="Google Shape;2165;p33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6" name="Google Shape;2166;p33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7" name="Google Shape;2167;p33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68" name="Google Shape;2168;p33"/>
          <p:cNvGrpSpPr/>
          <p:nvPr/>
        </p:nvGrpSpPr>
        <p:grpSpPr>
          <a:xfrm rot="5400000">
            <a:off x="11594973" y="4447836"/>
            <a:ext cx="491387" cy="83771"/>
            <a:chOff x="935075" y="2661288"/>
            <a:chExt cx="183600" cy="31300"/>
          </a:xfrm>
        </p:grpSpPr>
        <p:sp>
          <p:nvSpPr>
            <p:cNvPr id="2169" name="Google Shape;2169;p33"/>
            <p:cNvSpPr/>
            <p:nvPr/>
          </p:nvSpPr>
          <p:spPr>
            <a:xfrm>
              <a:off x="949875" y="2674688"/>
              <a:ext cx="153675" cy="4150"/>
            </a:xfrm>
            <a:custGeom>
              <a:avLst/>
              <a:gdLst/>
              <a:ahLst/>
              <a:cxnLst/>
              <a:rect l="l" t="t" r="r" b="b"/>
              <a:pathLst>
                <a:path w="6147" h="166" extrusionOk="0">
                  <a:moveTo>
                    <a:pt x="0" y="1"/>
                  </a:moveTo>
                  <a:lnTo>
                    <a:pt x="0" y="166"/>
                  </a:lnTo>
                  <a:lnTo>
                    <a:pt x="6146" y="166"/>
                  </a:lnTo>
                  <a:lnTo>
                    <a:pt x="6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0" name="Google Shape;2170;p33"/>
            <p:cNvSpPr/>
            <p:nvPr/>
          </p:nvSpPr>
          <p:spPr>
            <a:xfrm>
              <a:off x="935075" y="2661288"/>
              <a:ext cx="31325" cy="31300"/>
            </a:xfrm>
            <a:custGeom>
              <a:avLst/>
              <a:gdLst/>
              <a:ahLst/>
              <a:cxnLst/>
              <a:rect l="l" t="t" r="r" b="b"/>
              <a:pathLst>
                <a:path w="1253" h="1252" extrusionOk="0">
                  <a:moveTo>
                    <a:pt x="620" y="1"/>
                  </a:moveTo>
                  <a:cubicBezTo>
                    <a:pt x="275" y="1"/>
                    <a:pt x="0" y="276"/>
                    <a:pt x="0" y="619"/>
                  </a:cubicBezTo>
                  <a:cubicBezTo>
                    <a:pt x="0" y="977"/>
                    <a:pt x="275" y="1252"/>
                    <a:pt x="620" y="1252"/>
                  </a:cubicBezTo>
                  <a:cubicBezTo>
                    <a:pt x="963" y="1252"/>
                    <a:pt x="1252" y="977"/>
                    <a:pt x="1252" y="619"/>
                  </a:cubicBezTo>
                  <a:cubicBezTo>
                    <a:pt x="1252" y="276"/>
                    <a:pt x="963" y="1"/>
                    <a:pt x="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1" name="Google Shape;2171;p33"/>
            <p:cNvSpPr/>
            <p:nvPr/>
          </p:nvSpPr>
          <p:spPr>
            <a:xfrm>
              <a:off x="1087025" y="2661288"/>
              <a:ext cx="31650" cy="31300"/>
            </a:xfrm>
            <a:custGeom>
              <a:avLst/>
              <a:gdLst/>
              <a:ahLst/>
              <a:cxnLst/>
              <a:rect l="l" t="t" r="r" b="b"/>
              <a:pathLst>
                <a:path w="1266" h="1252" extrusionOk="0">
                  <a:moveTo>
                    <a:pt x="633" y="1"/>
                  </a:moveTo>
                  <a:cubicBezTo>
                    <a:pt x="290" y="1"/>
                    <a:pt x="0" y="276"/>
                    <a:pt x="0" y="619"/>
                  </a:cubicBezTo>
                  <a:cubicBezTo>
                    <a:pt x="0" y="977"/>
                    <a:pt x="290" y="1252"/>
                    <a:pt x="633" y="1252"/>
                  </a:cubicBezTo>
                  <a:cubicBezTo>
                    <a:pt x="977" y="1252"/>
                    <a:pt x="1265" y="977"/>
                    <a:pt x="1265" y="619"/>
                  </a:cubicBezTo>
                  <a:cubicBezTo>
                    <a:pt x="1265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72" name="Google Shape;2172;p33"/>
          <p:cNvGrpSpPr/>
          <p:nvPr/>
        </p:nvGrpSpPr>
        <p:grpSpPr>
          <a:xfrm rot="8100000" flipH="1">
            <a:off x="11758654" y="11217"/>
            <a:ext cx="61692" cy="646831"/>
            <a:chOff x="266100" y="1388638"/>
            <a:chExt cx="23050" cy="241675"/>
          </a:xfrm>
        </p:grpSpPr>
        <p:sp>
          <p:nvSpPr>
            <p:cNvPr id="2173" name="Google Shape;2173;p33"/>
            <p:cNvSpPr/>
            <p:nvPr/>
          </p:nvSpPr>
          <p:spPr>
            <a:xfrm>
              <a:off x="266100" y="1607288"/>
              <a:ext cx="23050" cy="23025"/>
            </a:xfrm>
            <a:custGeom>
              <a:avLst/>
              <a:gdLst/>
              <a:ahLst/>
              <a:cxnLst/>
              <a:rect l="l" t="t" r="r" b="b"/>
              <a:pathLst>
                <a:path w="922" h="921" extrusionOk="0">
                  <a:moveTo>
                    <a:pt x="454" y="0"/>
                  </a:moveTo>
                  <a:cubicBezTo>
                    <a:pt x="207" y="0"/>
                    <a:pt x="0" y="206"/>
                    <a:pt x="0" y="468"/>
                  </a:cubicBezTo>
                  <a:cubicBezTo>
                    <a:pt x="0" y="715"/>
                    <a:pt x="207" y="921"/>
                    <a:pt x="454" y="921"/>
                  </a:cubicBezTo>
                  <a:cubicBezTo>
                    <a:pt x="715" y="921"/>
                    <a:pt x="922" y="715"/>
                    <a:pt x="922" y="468"/>
                  </a:cubicBezTo>
                  <a:cubicBezTo>
                    <a:pt x="922" y="206"/>
                    <a:pt x="715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4" name="Google Shape;2174;p33"/>
            <p:cNvSpPr/>
            <p:nvPr/>
          </p:nvSpPr>
          <p:spPr>
            <a:xfrm>
              <a:off x="266100" y="153438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7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7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5" name="Google Shape;2175;p33"/>
            <p:cNvSpPr/>
            <p:nvPr/>
          </p:nvSpPr>
          <p:spPr>
            <a:xfrm>
              <a:off x="266100" y="1461513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2"/>
                    <a:pt x="454" y="922"/>
                  </a:cubicBezTo>
                  <a:cubicBezTo>
                    <a:pt x="715" y="922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6" name="Google Shape;2176;p33"/>
            <p:cNvSpPr/>
            <p:nvPr/>
          </p:nvSpPr>
          <p:spPr>
            <a:xfrm>
              <a:off x="266100" y="1388638"/>
              <a:ext cx="23050" cy="23050"/>
            </a:xfrm>
            <a:custGeom>
              <a:avLst/>
              <a:gdLst/>
              <a:ahLst/>
              <a:cxnLst/>
              <a:rect l="l" t="t" r="r" b="b"/>
              <a:pathLst>
                <a:path w="922" h="922" extrusionOk="0">
                  <a:moveTo>
                    <a:pt x="454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716"/>
                    <a:pt x="207" y="921"/>
                    <a:pt x="454" y="921"/>
                  </a:cubicBezTo>
                  <a:cubicBezTo>
                    <a:pt x="715" y="921"/>
                    <a:pt x="922" y="716"/>
                    <a:pt x="922" y="454"/>
                  </a:cubicBezTo>
                  <a:cubicBezTo>
                    <a:pt x="922" y="206"/>
                    <a:pt x="715" y="1"/>
                    <a:pt x="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77" name="Google Shape;2177;p33"/>
          <p:cNvGrpSpPr/>
          <p:nvPr/>
        </p:nvGrpSpPr>
        <p:grpSpPr>
          <a:xfrm>
            <a:off x="11768870" y="2272541"/>
            <a:ext cx="143589" cy="814428"/>
            <a:chOff x="5052300" y="-1560100"/>
            <a:chExt cx="53650" cy="304300"/>
          </a:xfrm>
        </p:grpSpPr>
        <p:sp>
          <p:nvSpPr>
            <p:cNvPr id="2178" name="Google Shape;2178;p33"/>
            <p:cNvSpPr/>
            <p:nvPr/>
          </p:nvSpPr>
          <p:spPr>
            <a:xfrm>
              <a:off x="5052300" y="-1327350"/>
              <a:ext cx="53650" cy="53675"/>
            </a:xfrm>
            <a:custGeom>
              <a:avLst/>
              <a:gdLst/>
              <a:ahLst/>
              <a:cxnLst/>
              <a:rect l="l" t="t" r="r" b="b"/>
              <a:pathLst>
                <a:path w="2146" h="2147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9" name="Google Shape;2179;p33"/>
            <p:cNvSpPr/>
            <p:nvPr/>
          </p:nvSpPr>
          <p:spPr>
            <a:xfrm>
              <a:off x="5052300" y="-139815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3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3"/>
                  </a:lnTo>
                  <a:close/>
                  <a:moveTo>
                    <a:pt x="1" y="0"/>
                  </a:moveTo>
                  <a:lnTo>
                    <a:pt x="1" y="2145"/>
                  </a:lnTo>
                  <a:lnTo>
                    <a:pt x="2146" y="2145"/>
                  </a:lnTo>
                  <a:lnTo>
                    <a:pt x="214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0" name="Google Shape;2180;p33"/>
            <p:cNvSpPr/>
            <p:nvPr/>
          </p:nvSpPr>
          <p:spPr>
            <a:xfrm>
              <a:off x="5052300" y="-1468975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1"/>
                  </a:lnTo>
                  <a:lnTo>
                    <a:pt x="234" y="1911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1" name="Google Shape;2181;p33"/>
            <p:cNvSpPr/>
            <p:nvPr/>
          </p:nvSpPr>
          <p:spPr>
            <a:xfrm>
              <a:off x="5052300" y="-1539800"/>
              <a:ext cx="53650" cy="53650"/>
            </a:xfrm>
            <a:custGeom>
              <a:avLst/>
              <a:gdLst/>
              <a:ahLst/>
              <a:cxnLst/>
              <a:rect l="l" t="t" r="r" b="b"/>
              <a:pathLst>
                <a:path w="2146" h="2146" extrusionOk="0">
                  <a:moveTo>
                    <a:pt x="1912" y="234"/>
                  </a:moveTo>
                  <a:lnTo>
                    <a:pt x="1912" y="1912"/>
                  </a:lnTo>
                  <a:lnTo>
                    <a:pt x="234" y="1912"/>
                  </a:lnTo>
                  <a:lnTo>
                    <a:pt x="234" y="234"/>
                  </a:lnTo>
                  <a:close/>
                  <a:moveTo>
                    <a:pt x="1" y="1"/>
                  </a:moveTo>
                  <a:lnTo>
                    <a:pt x="1" y="2146"/>
                  </a:lnTo>
                  <a:lnTo>
                    <a:pt x="2146" y="2146"/>
                  </a:lnTo>
                  <a:lnTo>
                    <a:pt x="21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2" name="Google Shape;2182;p33"/>
            <p:cNvSpPr/>
            <p:nvPr/>
          </p:nvSpPr>
          <p:spPr>
            <a:xfrm>
              <a:off x="5076000" y="-1347275"/>
              <a:ext cx="6225" cy="23050"/>
            </a:xfrm>
            <a:custGeom>
              <a:avLst/>
              <a:gdLst/>
              <a:ahLst/>
              <a:cxnLst/>
              <a:rect l="l" t="t" r="r" b="b"/>
              <a:pathLst>
                <a:path w="249" h="922" extrusionOk="0">
                  <a:moveTo>
                    <a:pt x="1" y="0"/>
                  </a:moveTo>
                  <a:lnTo>
                    <a:pt x="1" y="921"/>
                  </a:lnTo>
                  <a:lnTo>
                    <a:pt x="248" y="92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3" name="Google Shape;2183;p33"/>
            <p:cNvSpPr/>
            <p:nvPr/>
          </p:nvSpPr>
          <p:spPr>
            <a:xfrm>
              <a:off x="5076000" y="-1418450"/>
              <a:ext cx="6225" cy="23400"/>
            </a:xfrm>
            <a:custGeom>
              <a:avLst/>
              <a:gdLst/>
              <a:ahLst/>
              <a:cxnLst/>
              <a:rect l="l" t="t" r="r" b="b"/>
              <a:pathLst>
                <a:path w="249" h="936" extrusionOk="0">
                  <a:moveTo>
                    <a:pt x="1" y="0"/>
                  </a:moveTo>
                  <a:lnTo>
                    <a:pt x="1" y="935"/>
                  </a:lnTo>
                  <a:lnTo>
                    <a:pt x="248" y="935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4" name="Google Shape;2184;p33"/>
            <p:cNvSpPr/>
            <p:nvPr/>
          </p:nvSpPr>
          <p:spPr>
            <a:xfrm>
              <a:off x="5076000" y="-14892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5" name="Google Shape;2185;p33"/>
            <p:cNvSpPr/>
            <p:nvPr/>
          </p:nvSpPr>
          <p:spPr>
            <a:xfrm>
              <a:off x="5076000" y="-1560100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1"/>
                  </a:moveTo>
                  <a:lnTo>
                    <a:pt x="1" y="923"/>
                  </a:lnTo>
                  <a:lnTo>
                    <a:pt x="248" y="923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6" name="Google Shape;2186;p33"/>
            <p:cNvSpPr/>
            <p:nvPr/>
          </p:nvSpPr>
          <p:spPr>
            <a:xfrm>
              <a:off x="5076000" y="-1278875"/>
              <a:ext cx="6225" cy="23075"/>
            </a:xfrm>
            <a:custGeom>
              <a:avLst/>
              <a:gdLst/>
              <a:ahLst/>
              <a:cxnLst/>
              <a:rect l="l" t="t" r="r" b="b"/>
              <a:pathLst>
                <a:path w="249" h="923" extrusionOk="0">
                  <a:moveTo>
                    <a:pt x="1" y="0"/>
                  </a:moveTo>
                  <a:lnTo>
                    <a:pt x="1" y="922"/>
                  </a:lnTo>
                  <a:lnTo>
                    <a:pt x="248" y="922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87" name="Google Shape;2187;p33"/>
          <p:cNvGrpSpPr/>
          <p:nvPr/>
        </p:nvGrpSpPr>
        <p:grpSpPr>
          <a:xfrm rot="10800000" flipH="1">
            <a:off x="10259221" y="202367"/>
            <a:ext cx="1945747" cy="1540989"/>
            <a:chOff x="2615125" y="1853763"/>
            <a:chExt cx="1027900" cy="814075"/>
          </a:xfrm>
        </p:grpSpPr>
        <p:sp>
          <p:nvSpPr>
            <p:cNvPr id="2188" name="Google Shape;2188;p33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9" name="Google Shape;2189;p33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0" name="Google Shape;2190;p33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1" name="Google Shape;2191;p33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2501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8956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6200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7122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473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1816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2137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4484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675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1780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1770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9217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19752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0557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871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805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8598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1862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C914-04E0-4F32-B473-A4C8DDE0F033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2025. 06. 30.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B027-FAB7-4E25-96DE-9CDCD37AECDC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79177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C914-04E0-4F32-B473-A4C8DDE0F033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2025. 06. 30.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B027-FAB7-4E25-96DE-9CDCD37AECDC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727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C914-04E0-4F32-B473-A4C8DDE0F033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2025. 06. 30.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B027-FAB7-4E25-96DE-9CDCD37AECDC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7895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C914-04E0-4F32-B473-A4C8DDE0F033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2025. 06. 30.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B027-FAB7-4E25-96DE-9CDCD37AECDC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32142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C914-04E0-4F32-B473-A4C8DDE0F033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2025. 06. 30.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B027-FAB7-4E25-96DE-9CDCD37AECDC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8209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C914-04E0-4F32-B473-A4C8DDE0F033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2025. 06. 30.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B027-FAB7-4E25-96DE-9CDCD37AECDC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7417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C914-04E0-4F32-B473-A4C8DDE0F033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2025. 06. 30.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B027-FAB7-4E25-96DE-9CDCD37AECDC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8510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C914-04E0-4F32-B473-A4C8DDE0F033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2025. 06. 30.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B027-FAB7-4E25-96DE-9CDCD37AECDC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02405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C914-04E0-4F32-B473-A4C8DDE0F033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2025. 06. 30.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B027-FAB7-4E25-96DE-9CDCD37AECDC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67934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C914-04E0-4F32-B473-A4C8DDE0F033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2025. 06. 30.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B027-FAB7-4E25-96DE-9CDCD37AECDC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8118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7C914-04E0-4F32-B473-A4C8DDE0F033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2025. 06. 30.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2B027-FAB7-4E25-96DE-9CDCD37AECDC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005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72CB6-E208-47CD-8BDE-FA194BFF866B}" type="datetimeFigureOut">
              <a:rPr lang="hu-HU" smtClean="0"/>
              <a:t>2025. 06. 30.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57F76-6078-47C0-88D0-B0F72E41F0F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53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68000">
              <a:schemeClr val="accent3"/>
            </a:gs>
            <a:gs pos="100000">
              <a:schemeClr val="accent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ldrich"/>
              <a:buNone/>
              <a:defRPr sz="3000">
                <a:solidFill>
                  <a:schemeClr val="dk1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miko"/>
              <a:buChar char="●"/>
              <a:defRPr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miko"/>
              <a:buChar char="○"/>
              <a:defRPr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miko"/>
              <a:buChar char="■"/>
              <a:defRPr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miko"/>
              <a:buChar char="●"/>
              <a:defRPr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miko"/>
              <a:buChar char="○"/>
              <a:defRPr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miko"/>
              <a:buChar char="■"/>
              <a:defRPr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miko"/>
              <a:buChar char="●"/>
              <a:defRPr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miko"/>
              <a:buChar char="○"/>
              <a:defRPr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miko"/>
              <a:buChar char="■"/>
              <a:defRPr>
                <a:solidFill>
                  <a:schemeClr val="dk1"/>
                </a:solidFill>
                <a:latin typeface="Amiko"/>
                <a:ea typeface="Amiko"/>
                <a:cs typeface="Amiko"/>
                <a:sym typeface="Amik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36587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  <p:sldLayoutId id="2147483822" r:id="rId18"/>
    <p:sldLayoutId id="2147483823" r:id="rId19"/>
    <p:sldLayoutId id="2147483824" r:id="rId20"/>
    <p:sldLayoutId id="2147483825" r:id="rId21"/>
    <p:sldLayoutId id="2147483826" r:id="rId22"/>
    <p:sldLayoutId id="2147483827" r:id="rId23"/>
    <p:sldLayoutId id="2147483828" r:id="rId24"/>
    <p:sldLayoutId id="2147483829" r:id="rId25"/>
    <p:sldLayoutId id="2147483830" r:id="rId26"/>
    <p:sldLayoutId id="2147483831" r:id="rId27"/>
    <p:sldLayoutId id="2147483832" r:id="rId28"/>
    <p:sldLayoutId id="2147483833" r:id="rId29"/>
    <p:sldLayoutId id="2147483834" r:id="rId30"/>
    <p:sldLayoutId id="2147483835" r:id="rId31"/>
    <p:sldLayoutId id="2147483836" r:id="rId3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5329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t="-36000" r="-9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7C914-04E0-4F32-B473-A4C8DDE0F033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2025. 06. 30.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2B027-FAB7-4E25-96DE-9CDCD37AECDC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342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jpg"/><Relationship Id="rId4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png"/><Relationship Id="rId4" Type="http://schemas.openxmlformats.org/officeDocument/2006/relationships/image" Target="../media/image13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jpg"/><Relationship Id="rId4" Type="http://schemas.openxmlformats.org/officeDocument/2006/relationships/image" Target="../media/image13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34.jpg"/><Relationship Id="rId4" Type="http://schemas.openxmlformats.org/officeDocument/2006/relationships/image" Target="../media/image13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png"/><Relationship Id="rId4" Type="http://schemas.openxmlformats.org/officeDocument/2006/relationships/image" Target="../media/image13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g"/><Relationship Id="rId4" Type="http://schemas.openxmlformats.org/officeDocument/2006/relationships/image" Target="../media/image3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14.png"/><Relationship Id="rId7" Type="http://schemas.openxmlformats.org/officeDocument/2006/relationships/image" Target="../media/image8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9.jpeg"/><Relationship Id="rId5" Type="http://schemas.openxmlformats.org/officeDocument/2006/relationships/image" Target="../media/image78.jpg"/><Relationship Id="rId4" Type="http://schemas.openxmlformats.org/officeDocument/2006/relationships/image" Target="../media/image13.jpg"/><Relationship Id="rId9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82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jpg"/><Relationship Id="rId5" Type="http://schemas.openxmlformats.org/officeDocument/2006/relationships/image" Target="../media/image14.png"/><Relationship Id="rId4" Type="http://schemas.openxmlformats.org/officeDocument/2006/relationships/image" Target="../media/image8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85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88.webp"/><Relationship Id="rId7" Type="http://schemas.openxmlformats.org/officeDocument/2006/relationships/image" Target="../media/image9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g"/><Relationship Id="rId4" Type="http://schemas.openxmlformats.org/officeDocument/2006/relationships/image" Target="../media/image1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9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7E2"/>
        </a:solidFill>
        <a:effectLst/>
      </p:bgPr>
    </p:bg>
    <p:spTree>
      <p:nvGrpSpPr>
        <p:cNvPr id="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: lekerekített 2">
            <a:extLst>
              <a:ext uri="{FF2B5EF4-FFF2-40B4-BE49-F238E27FC236}">
                <a16:creationId xmlns:a16="http://schemas.microsoft.com/office/drawing/2014/main" id="{7282AEDD-0F73-A2EB-B7BF-FFEFA751D6B2}"/>
              </a:ext>
            </a:extLst>
          </p:cNvPr>
          <p:cNvSpPr/>
          <p:nvPr/>
        </p:nvSpPr>
        <p:spPr>
          <a:xfrm>
            <a:off x="420932" y="711527"/>
            <a:ext cx="9760014" cy="508682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2204" name="Google Shape;2204;p37"/>
          <p:cNvGrpSpPr/>
          <p:nvPr/>
        </p:nvGrpSpPr>
        <p:grpSpPr>
          <a:xfrm rot="10800000" flipH="1">
            <a:off x="10268163" y="4888534"/>
            <a:ext cx="1945747" cy="1540989"/>
            <a:chOff x="2615125" y="1853763"/>
            <a:chExt cx="1027900" cy="814075"/>
          </a:xfrm>
        </p:grpSpPr>
        <p:sp>
          <p:nvSpPr>
            <p:cNvPr id="2205" name="Google Shape;2205;p37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6" name="Google Shape;2206;p37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7" name="Google Shape;2207;p37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8" name="Google Shape;2208;p37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09" name="Google Shape;2209;p37"/>
          <p:cNvGrpSpPr/>
          <p:nvPr/>
        </p:nvGrpSpPr>
        <p:grpSpPr>
          <a:xfrm rot="-5400000">
            <a:off x="8472459" y="4652939"/>
            <a:ext cx="1908995" cy="1725292"/>
            <a:chOff x="695800" y="1769188"/>
            <a:chExt cx="643250" cy="581350"/>
          </a:xfrm>
        </p:grpSpPr>
        <p:sp>
          <p:nvSpPr>
            <p:cNvPr id="2210" name="Google Shape;2210;p37"/>
            <p:cNvSpPr/>
            <p:nvPr/>
          </p:nvSpPr>
          <p:spPr>
            <a:xfrm>
              <a:off x="695800" y="1769188"/>
              <a:ext cx="57775" cy="57775"/>
            </a:xfrm>
            <a:custGeom>
              <a:avLst/>
              <a:gdLst/>
              <a:ahLst/>
              <a:cxnLst/>
              <a:rect l="l" t="t" r="r" b="b"/>
              <a:pathLst>
                <a:path w="2311" h="2311" extrusionOk="0">
                  <a:moveTo>
                    <a:pt x="1156" y="165"/>
                  </a:moveTo>
                  <a:cubicBezTo>
                    <a:pt x="1706" y="165"/>
                    <a:pt x="2146" y="605"/>
                    <a:pt x="2146" y="1155"/>
                  </a:cubicBezTo>
                  <a:cubicBezTo>
                    <a:pt x="2146" y="1705"/>
                    <a:pt x="1706" y="2146"/>
                    <a:pt x="1156" y="2146"/>
                  </a:cubicBezTo>
                  <a:cubicBezTo>
                    <a:pt x="606" y="2146"/>
                    <a:pt x="166" y="1705"/>
                    <a:pt x="166" y="1155"/>
                  </a:cubicBezTo>
                  <a:cubicBezTo>
                    <a:pt x="166" y="605"/>
                    <a:pt x="606" y="165"/>
                    <a:pt x="1156" y="165"/>
                  </a:cubicBezTo>
                  <a:close/>
                  <a:moveTo>
                    <a:pt x="1156" y="0"/>
                  </a:moveTo>
                  <a:cubicBezTo>
                    <a:pt x="510" y="0"/>
                    <a:pt x="1" y="523"/>
                    <a:pt x="1" y="1155"/>
                  </a:cubicBezTo>
                  <a:cubicBezTo>
                    <a:pt x="1" y="1802"/>
                    <a:pt x="510" y="2311"/>
                    <a:pt x="1156" y="2311"/>
                  </a:cubicBezTo>
                  <a:cubicBezTo>
                    <a:pt x="1788" y="2311"/>
                    <a:pt x="2311" y="1802"/>
                    <a:pt x="2311" y="1155"/>
                  </a:cubicBezTo>
                  <a:cubicBezTo>
                    <a:pt x="2311" y="523"/>
                    <a:pt x="1788" y="0"/>
                    <a:pt x="11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1" name="Google Shape;2211;p37"/>
            <p:cNvSpPr/>
            <p:nvPr/>
          </p:nvSpPr>
          <p:spPr>
            <a:xfrm>
              <a:off x="713675" y="1787063"/>
              <a:ext cx="22025" cy="22025"/>
            </a:xfrm>
            <a:custGeom>
              <a:avLst/>
              <a:gdLst/>
              <a:ahLst/>
              <a:cxnLst/>
              <a:rect l="l" t="t" r="r" b="b"/>
              <a:pathLst>
                <a:path w="881" h="881" extrusionOk="0">
                  <a:moveTo>
                    <a:pt x="441" y="0"/>
                  </a:moveTo>
                  <a:cubicBezTo>
                    <a:pt x="193" y="0"/>
                    <a:pt x="1" y="193"/>
                    <a:pt x="1" y="440"/>
                  </a:cubicBezTo>
                  <a:cubicBezTo>
                    <a:pt x="1" y="688"/>
                    <a:pt x="193" y="880"/>
                    <a:pt x="441" y="880"/>
                  </a:cubicBezTo>
                  <a:cubicBezTo>
                    <a:pt x="688" y="880"/>
                    <a:pt x="881" y="688"/>
                    <a:pt x="881" y="440"/>
                  </a:cubicBezTo>
                  <a:cubicBezTo>
                    <a:pt x="881" y="193"/>
                    <a:pt x="688" y="0"/>
                    <a:pt x="4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2" name="Google Shape;2212;p37"/>
            <p:cNvSpPr/>
            <p:nvPr/>
          </p:nvSpPr>
          <p:spPr>
            <a:xfrm>
              <a:off x="727800" y="1795988"/>
              <a:ext cx="596450" cy="540800"/>
            </a:xfrm>
            <a:custGeom>
              <a:avLst/>
              <a:gdLst/>
              <a:ahLst/>
              <a:cxnLst/>
              <a:rect l="l" t="t" r="r" b="b"/>
              <a:pathLst>
                <a:path w="23858" h="21632" extrusionOk="0">
                  <a:moveTo>
                    <a:pt x="0" y="1"/>
                  </a:moveTo>
                  <a:lnTo>
                    <a:pt x="0" y="166"/>
                  </a:lnTo>
                  <a:lnTo>
                    <a:pt x="11894" y="166"/>
                  </a:lnTo>
                  <a:lnTo>
                    <a:pt x="11894" y="18372"/>
                  </a:lnTo>
                  <a:lnTo>
                    <a:pt x="14989" y="21632"/>
                  </a:lnTo>
                  <a:lnTo>
                    <a:pt x="23858" y="21632"/>
                  </a:lnTo>
                  <a:lnTo>
                    <a:pt x="23858" y="21467"/>
                  </a:lnTo>
                  <a:lnTo>
                    <a:pt x="15057" y="21467"/>
                  </a:lnTo>
                  <a:lnTo>
                    <a:pt x="12059" y="18304"/>
                  </a:lnTo>
                  <a:lnTo>
                    <a:pt x="120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3" name="Google Shape;2213;p37"/>
            <p:cNvSpPr/>
            <p:nvPr/>
          </p:nvSpPr>
          <p:spPr>
            <a:xfrm>
              <a:off x="1307725" y="2319213"/>
              <a:ext cx="31325" cy="31325"/>
            </a:xfrm>
            <a:custGeom>
              <a:avLst/>
              <a:gdLst/>
              <a:ahLst/>
              <a:cxnLst/>
              <a:rect l="l" t="t" r="r" b="b"/>
              <a:pathLst>
                <a:path w="1253" h="1253" extrusionOk="0">
                  <a:moveTo>
                    <a:pt x="633" y="1"/>
                  </a:moveTo>
                  <a:cubicBezTo>
                    <a:pt x="276" y="1"/>
                    <a:pt x="1" y="276"/>
                    <a:pt x="1" y="620"/>
                  </a:cubicBezTo>
                  <a:cubicBezTo>
                    <a:pt x="1" y="964"/>
                    <a:pt x="276" y="1253"/>
                    <a:pt x="633" y="1253"/>
                  </a:cubicBezTo>
                  <a:cubicBezTo>
                    <a:pt x="977" y="1253"/>
                    <a:pt x="1252" y="964"/>
                    <a:pt x="1252" y="620"/>
                  </a:cubicBezTo>
                  <a:cubicBezTo>
                    <a:pt x="1252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p37"/>
            <p:cNvSpPr/>
            <p:nvPr/>
          </p:nvSpPr>
          <p:spPr>
            <a:xfrm>
              <a:off x="1015525" y="1940738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55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688"/>
                    <a:pt x="207" y="894"/>
                    <a:pt x="455" y="894"/>
                  </a:cubicBezTo>
                  <a:cubicBezTo>
                    <a:pt x="688" y="894"/>
                    <a:pt x="895" y="688"/>
                    <a:pt x="895" y="454"/>
                  </a:cubicBezTo>
                  <a:cubicBezTo>
                    <a:pt x="895" y="206"/>
                    <a:pt x="688" y="1"/>
                    <a:pt x="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37"/>
            <p:cNvSpPr/>
            <p:nvPr/>
          </p:nvSpPr>
          <p:spPr>
            <a:xfrm>
              <a:off x="1015525" y="2011213"/>
              <a:ext cx="22375" cy="22025"/>
            </a:xfrm>
            <a:custGeom>
              <a:avLst/>
              <a:gdLst/>
              <a:ahLst/>
              <a:cxnLst/>
              <a:rect l="l" t="t" r="r" b="b"/>
              <a:pathLst>
                <a:path w="895" h="881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688"/>
                    <a:pt x="207" y="880"/>
                    <a:pt x="455" y="880"/>
                  </a:cubicBezTo>
                  <a:cubicBezTo>
                    <a:pt x="688" y="880"/>
                    <a:pt x="895" y="688"/>
                    <a:pt x="895" y="440"/>
                  </a:cubicBezTo>
                  <a:cubicBezTo>
                    <a:pt x="895" y="193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p37"/>
            <p:cNvSpPr/>
            <p:nvPr/>
          </p:nvSpPr>
          <p:spPr>
            <a:xfrm>
              <a:off x="1015525" y="2081338"/>
              <a:ext cx="22375" cy="22375"/>
            </a:xfrm>
            <a:custGeom>
              <a:avLst/>
              <a:gdLst/>
              <a:ahLst/>
              <a:cxnLst/>
              <a:rect l="l" t="t" r="r" b="b"/>
              <a:pathLst>
                <a:path w="895" h="895" extrusionOk="0">
                  <a:moveTo>
                    <a:pt x="455" y="0"/>
                  </a:moveTo>
                  <a:cubicBezTo>
                    <a:pt x="207" y="0"/>
                    <a:pt x="0" y="207"/>
                    <a:pt x="0" y="440"/>
                  </a:cubicBezTo>
                  <a:cubicBezTo>
                    <a:pt x="0" y="688"/>
                    <a:pt x="207" y="895"/>
                    <a:pt x="455" y="895"/>
                  </a:cubicBezTo>
                  <a:cubicBezTo>
                    <a:pt x="688" y="895"/>
                    <a:pt x="895" y="688"/>
                    <a:pt x="895" y="440"/>
                  </a:cubicBezTo>
                  <a:cubicBezTo>
                    <a:pt x="895" y="207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17" name="Google Shape;2217;p37"/>
          <p:cNvGrpSpPr/>
          <p:nvPr/>
        </p:nvGrpSpPr>
        <p:grpSpPr>
          <a:xfrm>
            <a:off x="5231390" y="611198"/>
            <a:ext cx="2027353" cy="795857"/>
            <a:chOff x="3162050" y="485288"/>
            <a:chExt cx="912400" cy="358150"/>
          </a:xfrm>
        </p:grpSpPr>
        <p:sp>
          <p:nvSpPr>
            <p:cNvPr id="2218" name="Google Shape;2218;p37"/>
            <p:cNvSpPr/>
            <p:nvPr/>
          </p:nvSpPr>
          <p:spPr>
            <a:xfrm>
              <a:off x="3183725" y="504788"/>
              <a:ext cx="890725" cy="338650"/>
            </a:xfrm>
            <a:custGeom>
              <a:avLst/>
              <a:gdLst/>
              <a:ahLst/>
              <a:cxnLst/>
              <a:rect l="l" t="t" r="r" b="b"/>
              <a:pathLst>
                <a:path w="35629" h="13546" extrusionOk="0">
                  <a:moveTo>
                    <a:pt x="165" y="0"/>
                  </a:moveTo>
                  <a:lnTo>
                    <a:pt x="0" y="179"/>
                  </a:lnTo>
                  <a:lnTo>
                    <a:pt x="3108" y="3273"/>
                  </a:lnTo>
                  <a:lnTo>
                    <a:pt x="29413" y="3273"/>
                  </a:lnTo>
                  <a:lnTo>
                    <a:pt x="35423" y="13545"/>
                  </a:lnTo>
                  <a:lnTo>
                    <a:pt x="35629" y="13421"/>
                  </a:lnTo>
                  <a:lnTo>
                    <a:pt x="29551" y="3040"/>
                  </a:lnTo>
                  <a:lnTo>
                    <a:pt x="3204" y="3040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p37"/>
            <p:cNvSpPr/>
            <p:nvPr/>
          </p:nvSpPr>
          <p:spPr>
            <a:xfrm>
              <a:off x="3162050" y="485288"/>
              <a:ext cx="49200" cy="45150"/>
            </a:xfrm>
            <a:custGeom>
              <a:avLst/>
              <a:gdLst/>
              <a:ahLst/>
              <a:cxnLst/>
              <a:rect l="l" t="t" r="r" b="b"/>
              <a:pathLst>
                <a:path w="1968" h="1806" extrusionOk="0">
                  <a:moveTo>
                    <a:pt x="984" y="0"/>
                  </a:moveTo>
                  <a:cubicBezTo>
                    <a:pt x="754" y="0"/>
                    <a:pt x="524" y="86"/>
                    <a:pt x="345" y="258"/>
                  </a:cubicBezTo>
                  <a:cubicBezTo>
                    <a:pt x="0" y="615"/>
                    <a:pt x="0" y="1179"/>
                    <a:pt x="345" y="1537"/>
                  </a:cubicBezTo>
                  <a:cubicBezTo>
                    <a:pt x="524" y="1716"/>
                    <a:pt x="754" y="1805"/>
                    <a:pt x="984" y="1805"/>
                  </a:cubicBezTo>
                  <a:cubicBezTo>
                    <a:pt x="1214" y="1805"/>
                    <a:pt x="1444" y="1716"/>
                    <a:pt x="1623" y="1537"/>
                  </a:cubicBezTo>
                  <a:cubicBezTo>
                    <a:pt x="1967" y="1179"/>
                    <a:pt x="1967" y="615"/>
                    <a:pt x="1623" y="258"/>
                  </a:cubicBezTo>
                  <a:cubicBezTo>
                    <a:pt x="1444" y="86"/>
                    <a:pt x="1214" y="0"/>
                    <a:pt x="9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20" name="Google Shape;2220;p37"/>
          <p:cNvGrpSpPr/>
          <p:nvPr/>
        </p:nvGrpSpPr>
        <p:grpSpPr>
          <a:xfrm flipH="1">
            <a:off x="9522666" y="4294833"/>
            <a:ext cx="221817" cy="965292"/>
            <a:chOff x="1270600" y="4032263"/>
            <a:chExt cx="82875" cy="360650"/>
          </a:xfrm>
        </p:grpSpPr>
        <p:sp>
          <p:nvSpPr>
            <p:cNvPr id="2221" name="Google Shape;2221;p37"/>
            <p:cNvSpPr/>
            <p:nvPr/>
          </p:nvSpPr>
          <p:spPr>
            <a:xfrm>
              <a:off x="1270600" y="42172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79"/>
                  </a:moveTo>
                  <a:lnTo>
                    <a:pt x="1651" y="2201"/>
                  </a:lnTo>
                  <a:lnTo>
                    <a:pt x="317" y="179"/>
                  </a:lnTo>
                  <a:close/>
                  <a:moveTo>
                    <a:pt x="0" y="1"/>
                  </a:moveTo>
                  <a:lnTo>
                    <a:pt x="1651" y="2504"/>
                  </a:lnTo>
                  <a:lnTo>
                    <a:pt x="33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2" name="Google Shape;2222;p37"/>
            <p:cNvSpPr/>
            <p:nvPr/>
          </p:nvSpPr>
          <p:spPr>
            <a:xfrm>
              <a:off x="1270600" y="4273938"/>
              <a:ext cx="82875" cy="62575"/>
            </a:xfrm>
            <a:custGeom>
              <a:avLst/>
              <a:gdLst/>
              <a:ahLst/>
              <a:cxnLst/>
              <a:rect l="l" t="t" r="r" b="b"/>
              <a:pathLst>
                <a:path w="3315" h="2503" extrusionOk="0">
                  <a:moveTo>
                    <a:pt x="2998" y="165"/>
                  </a:moveTo>
                  <a:lnTo>
                    <a:pt x="1651" y="2187"/>
                  </a:lnTo>
                  <a:lnTo>
                    <a:pt x="317" y="165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p37"/>
            <p:cNvSpPr/>
            <p:nvPr/>
          </p:nvSpPr>
          <p:spPr>
            <a:xfrm>
              <a:off x="1270600" y="4330313"/>
              <a:ext cx="82875" cy="62600"/>
            </a:xfrm>
            <a:custGeom>
              <a:avLst/>
              <a:gdLst/>
              <a:ahLst/>
              <a:cxnLst/>
              <a:rect l="l" t="t" r="r" b="b"/>
              <a:pathLst>
                <a:path w="3315" h="2504" extrusionOk="0">
                  <a:moveTo>
                    <a:pt x="2998" y="180"/>
                  </a:moveTo>
                  <a:lnTo>
                    <a:pt x="1651" y="2201"/>
                  </a:lnTo>
                  <a:lnTo>
                    <a:pt x="317" y="180"/>
                  </a:lnTo>
                  <a:close/>
                  <a:moveTo>
                    <a:pt x="0" y="0"/>
                  </a:moveTo>
                  <a:lnTo>
                    <a:pt x="1651" y="2503"/>
                  </a:lnTo>
                  <a:lnTo>
                    <a:pt x="33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4" name="Google Shape;2224;p37"/>
            <p:cNvSpPr/>
            <p:nvPr/>
          </p:nvSpPr>
          <p:spPr>
            <a:xfrm>
              <a:off x="1310150" y="4032263"/>
              <a:ext cx="4150" cy="187050"/>
            </a:xfrm>
            <a:custGeom>
              <a:avLst/>
              <a:gdLst/>
              <a:ahLst/>
              <a:cxnLst/>
              <a:rect l="l" t="t" r="r" b="b"/>
              <a:pathLst>
                <a:path w="166" h="7482" extrusionOk="0">
                  <a:moveTo>
                    <a:pt x="0" y="1"/>
                  </a:moveTo>
                  <a:lnTo>
                    <a:pt x="0" y="7481"/>
                  </a:lnTo>
                  <a:lnTo>
                    <a:pt x="165" y="7481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25" name="Google Shape;2225;p37"/>
          <p:cNvGrpSpPr/>
          <p:nvPr/>
        </p:nvGrpSpPr>
        <p:grpSpPr>
          <a:xfrm rot="10800000" flipH="1">
            <a:off x="8538123" y="1176516"/>
            <a:ext cx="3580734" cy="3522137"/>
            <a:chOff x="3900825" y="1765738"/>
            <a:chExt cx="2039300" cy="2039300"/>
          </a:xfrm>
        </p:grpSpPr>
        <p:sp>
          <p:nvSpPr>
            <p:cNvPr id="2226" name="Google Shape;2226;p37"/>
            <p:cNvSpPr/>
            <p:nvPr/>
          </p:nvSpPr>
          <p:spPr>
            <a:xfrm>
              <a:off x="3900825" y="1765738"/>
              <a:ext cx="2039300" cy="2039300"/>
            </a:xfrm>
            <a:custGeom>
              <a:avLst/>
              <a:gdLst/>
              <a:ahLst/>
              <a:cxnLst/>
              <a:rect l="l" t="t" r="r" b="b"/>
              <a:pathLst>
                <a:path w="81572" h="81572" extrusionOk="0">
                  <a:moveTo>
                    <a:pt x="40786" y="1"/>
                  </a:moveTo>
                  <a:cubicBezTo>
                    <a:pt x="18262" y="1"/>
                    <a:pt x="0" y="18262"/>
                    <a:pt x="0" y="40786"/>
                  </a:cubicBezTo>
                  <a:cubicBezTo>
                    <a:pt x="0" y="63310"/>
                    <a:pt x="18262" y="81572"/>
                    <a:pt x="40786" y="81572"/>
                  </a:cubicBezTo>
                  <a:cubicBezTo>
                    <a:pt x="63310" y="81572"/>
                    <a:pt x="81571" y="63310"/>
                    <a:pt x="81571" y="40786"/>
                  </a:cubicBezTo>
                  <a:cubicBezTo>
                    <a:pt x="81571" y="18262"/>
                    <a:pt x="63310" y="1"/>
                    <a:pt x="40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7" name="Google Shape;2227;p37"/>
            <p:cNvSpPr/>
            <p:nvPr/>
          </p:nvSpPr>
          <p:spPr>
            <a:xfrm>
              <a:off x="4430575" y="2295163"/>
              <a:ext cx="980450" cy="980150"/>
            </a:xfrm>
            <a:custGeom>
              <a:avLst/>
              <a:gdLst/>
              <a:ahLst/>
              <a:cxnLst/>
              <a:rect l="l" t="t" r="r" b="b"/>
              <a:pathLst>
                <a:path w="39218" h="39206" extrusionOk="0">
                  <a:moveTo>
                    <a:pt x="19609" y="0"/>
                  </a:moveTo>
                  <a:cubicBezTo>
                    <a:pt x="8773" y="0"/>
                    <a:pt x="0" y="8774"/>
                    <a:pt x="0" y="19596"/>
                  </a:cubicBezTo>
                  <a:cubicBezTo>
                    <a:pt x="0" y="30432"/>
                    <a:pt x="8773" y="39205"/>
                    <a:pt x="19609" y="39205"/>
                  </a:cubicBezTo>
                  <a:cubicBezTo>
                    <a:pt x="30432" y="39205"/>
                    <a:pt x="39218" y="30432"/>
                    <a:pt x="39218" y="19596"/>
                  </a:cubicBezTo>
                  <a:cubicBezTo>
                    <a:pt x="39218" y="8774"/>
                    <a:pt x="30432" y="0"/>
                    <a:pt x="19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8" name="Google Shape;2228;p37"/>
            <p:cNvSpPr/>
            <p:nvPr/>
          </p:nvSpPr>
          <p:spPr>
            <a:xfrm>
              <a:off x="4234625" y="2100263"/>
              <a:ext cx="1371000" cy="1371000"/>
            </a:xfrm>
            <a:custGeom>
              <a:avLst/>
              <a:gdLst/>
              <a:ahLst/>
              <a:cxnLst/>
              <a:rect l="l" t="t" r="r" b="b"/>
              <a:pathLst>
                <a:path w="54840" h="54840" extrusionOk="0">
                  <a:moveTo>
                    <a:pt x="27117" y="0"/>
                  </a:moveTo>
                  <a:lnTo>
                    <a:pt x="27269" y="15634"/>
                  </a:lnTo>
                  <a:lnTo>
                    <a:pt x="27365" y="15634"/>
                  </a:lnTo>
                  <a:lnTo>
                    <a:pt x="27282" y="0"/>
                  </a:lnTo>
                  <a:close/>
                  <a:moveTo>
                    <a:pt x="28231" y="13"/>
                  </a:moveTo>
                  <a:lnTo>
                    <a:pt x="27791" y="15634"/>
                  </a:lnTo>
                  <a:lnTo>
                    <a:pt x="27860" y="15634"/>
                  </a:lnTo>
                  <a:lnTo>
                    <a:pt x="28424" y="28"/>
                  </a:lnTo>
                  <a:lnTo>
                    <a:pt x="28231" y="13"/>
                  </a:lnTo>
                  <a:close/>
                  <a:moveTo>
                    <a:pt x="26154" y="28"/>
                  </a:moveTo>
                  <a:lnTo>
                    <a:pt x="25976" y="41"/>
                  </a:lnTo>
                  <a:lnTo>
                    <a:pt x="26787" y="15649"/>
                  </a:lnTo>
                  <a:lnTo>
                    <a:pt x="26870" y="15649"/>
                  </a:lnTo>
                  <a:lnTo>
                    <a:pt x="26154" y="28"/>
                  </a:lnTo>
                  <a:close/>
                  <a:moveTo>
                    <a:pt x="29372" y="68"/>
                  </a:moveTo>
                  <a:lnTo>
                    <a:pt x="28272" y="15662"/>
                  </a:lnTo>
                  <a:lnTo>
                    <a:pt x="28355" y="15662"/>
                  </a:lnTo>
                  <a:lnTo>
                    <a:pt x="29565" y="83"/>
                  </a:lnTo>
                  <a:lnTo>
                    <a:pt x="29372" y="68"/>
                  </a:lnTo>
                  <a:close/>
                  <a:moveTo>
                    <a:pt x="25014" y="110"/>
                  </a:moveTo>
                  <a:lnTo>
                    <a:pt x="24834" y="123"/>
                  </a:lnTo>
                  <a:lnTo>
                    <a:pt x="26292" y="15689"/>
                  </a:lnTo>
                  <a:lnTo>
                    <a:pt x="26389" y="15676"/>
                  </a:lnTo>
                  <a:lnTo>
                    <a:pt x="25014" y="110"/>
                  </a:lnTo>
                  <a:close/>
                  <a:moveTo>
                    <a:pt x="30500" y="178"/>
                  </a:moveTo>
                  <a:lnTo>
                    <a:pt x="28767" y="15704"/>
                  </a:lnTo>
                  <a:lnTo>
                    <a:pt x="28836" y="15717"/>
                  </a:lnTo>
                  <a:lnTo>
                    <a:pt x="30692" y="193"/>
                  </a:lnTo>
                  <a:lnTo>
                    <a:pt x="30500" y="178"/>
                  </a:lnTo>
                  <a:close/>
                  <a:moveTo>
                    <a:pt x="23899" y="233"/>
                  </a:moveTo>
                  <a:lnTo>
                    <a:pt x="23707" y="261"/>
                  </a:lnTo>
                  <a:lnTo>
                    <a:pt x="25797" y="15744"/>
                  </a:lnTo>
                  <a:lnTo>
                    <a:pt x="25879" y="15731"/>
                  </a:lnTo>
                  <a:lnTo>
                    <a:pt x="23899" y="233"/>
                  </a:lnTo>
                  <a:close/>
                  <a:moveTo>
                    <a:pt x="31642" y="330"/>
                  </a:moveTo>
                  <a:lnTo>
                    <a:pt x="29249" y="15772"/>
                  </a:lnTo>
                  <a:lnTo>
                    <a:pt x="29331" y="15786"/>
                  </a:lnTo>
                  <a:lnTo>
                    <a:pt x="31834" y="358"/>
                  </a:lnTo>
                  <a:lnTo>
                    <a:pt x="31642" y="330"/>
                  </a:lnTo>
                  <a:close/>
                  <a:moveTo>
                    <a:pt x="22772" y="398"/>
                  </a:moveTo>
                  <a:lnTo>
                    <a:pt x="22566" y="426"/>
                  </a:lnTo>
                  <a:lnTo>
                    <a:pt x="25329" y="15814"/>
                  </a:lnTo>
                  <a:lnTo>
                    <a:pt x="25399" y="15799"/>
                  </a:lnTo>
                  <a:lnTo>
                    <a:pt x="22772" y="398"/>
                  </a:lnTo>
                  <a:close/>
                  <a:moveTo>
                    <a:pt x="32755" y="523"/>
                  </a:moveTo>
                  <a:lnTo>
                    <a:pt x="29730" y="15854"/>
                  </a:lnTo>
                  <a:lnTo>
                    <a:pt x="29785" y="15869"/>
                  </a:lnTo>
                  <a:lnTo>
                    <a:pt x="32975" y="563"/>
                  </a:lnTo>
                  <a:cubicBezTo>
                    <a:pt x="32907" y="550"/>
                    <a:pt x="32837" y="536"/>
                    <a:pt x="32755" y="523"/>
                  </a:cubicBezTo>
                  <a:close/>
                  <a:moveTo>
                    <a:pt x="21658" y="618"/>
                  </a:moveTo>
                  <a:lnTo>
                    <a:pt x="21452" y="660"/>
                  </a:lnTo>
                  <a:lnTo>
                    <a:pt x="24849" y="15909"/>
                  </a:lnTo>
                  <a:lnTo>
                    <a:pt x="24917" y="15896"/>
                  </a:lnTo>
                  <a:lnTo>
                    <a:pt x="21658" y="618"/>
                  </a:lnTo>
                  <a:close/>
                  <a:moveTo>
                    <a:pt x="33883" y="770"/>
                  </a:moveTo>
                  <a:lnTo>
                    <a:pt x="30212" y="15964"/>
                  </a:lnTo>
                  <a:lnTo>
                    <a:pt x="30280" y="15979"/>
                  </a:lnTo>
                  <a:lnTo>
                    <a:pt x="34075" y="811"/>
                  </a:lnTo>
                  <a:lnTo>
                    <a:pt x="33883" y="770"/>
                  </a:lnTo>
                  <a:close/>
                  <a:moveTo>
                    <a:pt x="20531" y="880"/>
                  </a:moveTo>
                  <a:lnTo>
                    <a:pt x="20338" y="935"/>
                  </a:lnTo>
                  <a:lnTo>
                    <a:pt x="24381" y="16019"/>
                  </a:lnTo>
                  <a:lnTo>
                    <a:pt x="24436" y="16006"/>
                  </a:lnTo>
                  <a:lnTo>
                    <a:pt x="20531" y="880"/>
                  </a:lnTo>
                  <a:close/>
                  <a:moveTo>
                    <a:pt x="34997" y="1058"/>
                  </a:moveTo>
                  <a:lnTo>
                    <a:pt x="30665" y="16089"/>
                  </a:lnTo>
                  <a:lnTo>
                    <a:pt x="30762" y="16116"/>
                  </a:lnTo>
                  <a:lnTo>
                    <a:pt x="35162" y="1113"/>
                  </a:lnTo>
                  <a:lnTo>
                    <a:pt x="34997" y="1058"/>
                  </a:lnTo>
                  <a:close/>
                  <a:moveTo>
                    <a:pt x="19416" y="1196"/>
                  </a:moveTo>
                  <a:lnTo>
                    <a:pt x="19251" y="1238"/>
                  </a:lnTo>
                  <a:lnTo>
                    <a:pt x="23899" y="16171"/>
                  </a:lnTo>
                  <a:lnTo>
                    <a:pt x="23982" y="16144"/>
                  </a:lnTo>
                  <a:lnTo>
                    <a:pt x="19416" y="1196"/>
                  </a:lnTo>
                  <a:close/>
                  <a:moveTo>
                    <a:pt x="36069" y="1403"/>
                  </a:moveTo>
                  <a:lnTo>
                    <a:pt x="31147" y="16226"/>
                  </a:lnTo>
                  <a:lnTo>
                    <a:pt x="31229" y="16254"/>
                  </a:lnTo>
                  <a:lnTo>
                    <a:pt x="36248" y="1458"/>
                  </a:lnTo>
                  <a:lnTo>
                    <a:pt x="36069" y="1403"/>
                  </a:lnTo>
                  <a:close/>
                  <a:moveTo>
                    <a:pt x="18358" y="1540"/>
                  </a:moveTo>
                  <a:lnTo>
                    <a:pt x="18151" y="1608"/>
                  </a:lnTo>
                  <a:lnTo>
                    <a:pt x="23446" y="16322"/>
                  </a:lnTo>
                  <a:lnTo>
                    <a:pt x="23501" y="16295"/>
                  </a:lnTo>
                  <a:lnTo>
                    <a:pt x="18358" y="1540"/>
                  </a:lnTo>
                  <a:close/>
                  <a:moveTo>
                    <a:pt x="37155" y="1788"/>
                  </a:moveTo>
                  <a:lnTo>
                    <a:pt x="31614" y="16391"/>
                  </a:lnTo>
                  <a:lnTo>
                    <a:pt x="31669" y="16419"/>
                  </a:lnTo>
                  <a:lnTo>
                    <a:pt x="37348" y="1856"/>
                  </a:lnTo>
                  <a:lnTo>
                    <a:pt x="37155" y="1788"/>
                  </a:lnTo>
                  <a:close/>
                  <a:moveTo>
                    <a:pt x="17286" y="1938"/>
                  </a:moveTo>
                  <a:lnTo>
                    <a:pt x="17093" y="2021"/>
                  </a:lnTo>
                  <a:lnTo>
                    <a:pt x="22992" y="16487"/>
                  </a:lnTo>
                  <a:lnTo>
                    <a:pt x="23047" y="16460"/>
                  </a:lnTo>
                  <a:lnTo>
                    <a:pt x="17286" y="1938"/>
                  </a:lnTo>
                  <a:close/>
                  <a:moveTo>
                    <a:pt x="38215" y="2213"/>
                  </a:moveTo>
                  <a:lnTo>
                    <a:pt x="32067" y="16584"/>
                  </a:lnTo>
                  <a:lnTo>
                    <a:pt x="32122" y="16611"/>
                  </a:lnTo>
                  <a:lnTo>
                    <a:pt x="38407" y="2296"/>
                  </a:lnTo>
                  <a:lnTo>
                    <a:pt x="38215" y="2213"/>
                  </a:lnTo>
                  <a:close/>
                  <a:moveTo>
                    <a:pt x="16226" y="2393"/>
                  </a:moveTo>
                  <a:lnTo>
                    <a:pt x="16048" y="2475"/>
                  </a:lnTo>
                  <a:lnTo>
                    <a:pt x="22538" y="16680"/>
                  </a:lnTo>
                  <a:lnTo>
                    <a:pt x="22593" y="16652"/>
                  </a:lnTo>
                  <a:lnTo>
                    <a:pt x="16226" y="2393"/>
                  </a:lnTo>
                  <a:close/>
                  <a:moveTo>
                    <a:pt x="39260" y="2695"/>
                  </a:moveTo>
                  <a:lnTo>
                    <a:pt x="32507" y="16776"/>
                  </a:lnTo>
                  <a:lnTo>
                    <a:pt x="32562" y="16804"/>
                  </a:lnTo>
                  <a:lnTo>
                    <a:pt x="39452" y="2778"/>
                  </a:lnTo>
                  <a:lnTo>
                    <a:pt x="39260" y="2695"/>
                  </a:lnTo>
                  <a:close/>
                  <a:moveTo>
                    <a:pt x="15181" y="2888"/>
                  </a:moveTo>
                  <a:lnTo>
                    <a:pt x="15016" y="2970"/>
                  </a:lnTo>
                  <a:lnTo>
                    <a:pt x="22098" y="16900"/>
                  </a:lnTo>
                  <a:lnTo>
                    <a:pt x="22181" y="16859"/>
                  </a:lnTo>
                  <a:lnTo>
                    <a:pt x="15181" y="2888"/>
                  </a:lnTo>
                  <a:close/>
                  <a:moveTo>
                    <a:pt x="40277" y="3204"/>
                  </a:moveTo>
                  <a:lnTo>
                    <a:pt x="32947" y="16996"/>
                  </a:lnTo>
                  <a:lnTo>
                    <a:pt x="33017" y="17037"/>
                  </a:lnTo>
                  <a:lnTo>
                    <a:pt x="40455" y="3300"/>
                  </a:lnTo>
                  <a:lnTo>
                    <a:pt x="40277" y="3204"/>
                  </a:lnTo>
                  <a:close/>
                  <a:moveTo>
                    <a:pt x="14178" y="3410"/>
                  </a:moveTo>
                  <a:lnTo>
                    <a:pt x="14013" y="3506"/>
                  </a:lnTo>
                  <a:lnTo>
                    <a:pt x="21672" y="17120"/>
                  </a:lnTo>
                  <a:lnTo>
                    <a:pt x="21741" y="17079"/>
                  </a:lnTo>
                  <a:lnTo>
                    <a:pt x="14178" y="3410"/>
                  </a:lnTo>
                  <a:close/>
                  <a:moveTo>
                    <a:pt x="41281" y="3768"/>
                  </a:moveTo>
                  <a:lnTo>
                    <a:pt x="33374" y="17244"/>
                  </a:lnTo>
                  <a:lnTo>
                    <a:pt x="33442" y="17285"/>
                  </a:lnTo>
                  <a:lnTo>
                    <a:pt x="41446" y="3864"/>
                  </a:lnTo>
                  <a:lnTo>
                    <a:pt x="41281" y="3768"/>
                  </a:lnTo>
                  <a:close/>
                  <a:moveTo>
                    <a:pt x="13201" y="3974"/>
                  </a:moveTo>
                  <a:lnTo>
                    <a:pt x="13023" y="4084"/>
                  </a:lnTo>
                  <a:lnTo>
                    <a:pt x="21246" y="17367"/>
                  </a:lnTo>
                  <a:lnTo>
                    <a:pt x="21301" y="17340"/>
                  </a:lnTo>
                  <a:lnTo>
                    <a:pt x="13201" y="3974"/>
                  </a:lnTo>
                  <a:close/>
                  <a:moveTo>
                    <a:pt x="42257" y="4359"/>
                  </a:moveTo>
                  <a:lnTo>
                    <a:pt x="33787" y="17491"/>
                  </a:lnTo>
                  <a:lnTo>
                    <a:pt x="33855" y="17546"/>
                  </a:lnTo>
                  <a:lnTo>
                    <a:pt x="42408" y="4469"/>
                  </a:lnTo>
                  <a:lnTo>
                    <a:pt x="42257" y="4359"/>
                  </a:lnTo>
                  <a:close/>
                  <a:moveTo>
                    <a:pt x="12225" y="4593"/>
                  </a:moveTo>
                  <a:lnTo>
                    <a:pt x="12088" y="4689"/>
                  </a:lnTo>
                  <a:lnTo>
                    <a:pt x="20833" y="17642"/>
                  </a:lnTo>
                  <a:lnTo>
                    <a:pt x="20902" y="17587"/>
                  </a:lnTo>
                  <a:lnTo>
                    <a:pt x="12225" y="4593"/>
                  </a:lnTo>
                  <a:close/>
                  <a:moveTo>
                    <a:pt x="43206" y="5005"/>
                  </a:moveTo>
                  <a:lnTo>
                    <a:pt x="34199" y="17766"/>
                  </a:lnTo>
                  <a:lnTo>
                    <a:pt x="34268" y="17821"/>
                  </a:lnTo>
                  <a:lnTo>
                    <a:pt x="43358" y="5101"/>
                  </a:lnTo>
                  <a:lnTo>
                    <a:pt x="43206" y="5005"/>
                  </a:lnTo>
                  <a:close/>
                  <a:moveTo>
                    <a:pt x="11290" y="5253"/>
                  </a:moveTo>
                  <a:lnTo>
                    <a:pt x="11138" y="5363"/>
                  </a:lnTo>
                  <a:lnTo>
                    <a:pt x="20448" y="17917"/>
                  </a:lnTo>
                  <a:lnTo>
                    <a:pt x="20517" y="17862"/>
                  </a:lnTo>
                  <a:lnTo>
                    <a:pt x="11290" y="5253"/>
                  </a:lnTo>
                  <a:close/>
                  <a:moveTo>
                    <a:pt x="44113" y="5666"/>
                  </a:moveTo>
                  <a:lnTo>
                    <a:pt x="34598" y="18069"/>
                  </a:lnTo>
                  <a:lnTo>
                    <a:pt x="34667" y="18124"/>
                  </a:lnTo>
                  <a:lnTo>
                    <a:pt x="44265" y="5789"/>
                  </a:lnTo>
                  <a:lnTo>
                    <a:pt x="44113" y="5666"/>
                  </a:lnTo>
                  <a:close/>
                  <a:moveTo>
                    <a:pt x="10383" y="5941"/>
                  </a:moveTo>
                  <a:lnTo>
                    <a:pt x="10258" y="6036"/>
                  </a:lnTo>
                  <a:lnTo>
                    <a:pt x="20036" y="18234"/>
                  </a:lnTo>
                  <a:lnTo>
                    <a:pt x="20132" y="18165"/>
                  </a:lnTo>
                  <a:lnTo>
                    <a:pt x="10383" y="5941"/>
                  </a:lnTo>
                  <a:close/>
                  <a:moveTo>
                    <a:pt x="45008" y="6381"/>
                  </a:moveTo>
                  <a:lnTo>
                    <a:pt x="34983" y="18371"/>
                  </a:lnTo>
                  <a:lnTo>
                    <a:pt x="35052" y="18440"/>
                  </a:lnTo>
                  <a:lnTo>
                    <a:pt x="45145" y="6491"/>
                  </a:lnTo>
                  <a:lnTo>
                    <a:pt x="45008" y="6381"/>
                  </a:lnTo>
                  <a:close/>
                  <a:moveTo>
                    <a:pt x="9516" y="6656"/>
                  </a:moveTo>
                  <a:lnTo>
                    <a:pt x="9378" y="6779"/>
                  </a:lnTo>
                  <a:lnTo>
                    <a:pt x="19664" y="18550"/>
                  </a:lnTo>
                  <a:lnTo>
                    <a:pt x="19733" y="18481"/>
                  </a:lnTo>
                  <a:lnTo>
                    <a:pt x="9516" y="6656"/>
                  </a:lnTo>
                  <a:close/>
                  <a:moveTo>
                    <a:pt x="45873" y="7151"/>
                  </a:moveTo>
                  <a:lnTo>
                    <a:pt x="35340" y="18687"/>
                  </a:lnTo>
                  <a:lnTo>
                    <a:pt x="35437" y="18770"/>
                  </a:lnTo>
                  <a:lnTo>
                    <a:pt x="45983" y="7246"/>
                  </a:lnTo>
                  <a:lnTo>
                    <a:pt x="45873" y="7151"/>
                  </a:lnTo>
                  <a:close/>
                  <a:moveTo>
                    <a:pt x="8677" y="7411"/>
                  </a:moveTo>
                  <a:lnTo>
                    <a:pt x="8526" y="7549"/>
                  </a:lnTo>
                  <a:lnTo>
                    <a:pt x="19306" y="18867"/>
                  </a:lnTo>
                  <a:lnTo>
                    <a:pt x="19361" y="18825"/>
                  </a:lnTo>
                  <a:lnTo>
                    <a:pt x="8677" y="7411"/>
                  </a:lnTo>
                  <a:close/>
                  <a:moveTo>
                    <a:pt x="46685" y="7906"/>
                  </a:moveTo>
                  <a:lnTo>
                    <a:pt x="35712" y="19045"/>
                  </a:lnTo>
                  <a:lnTo>
                    <a:pt x="35767" y="19100"/>
                  </a:lnTo>
                  <a:lnTo>
                    <a:pt x="46823" y="8044"/>
                  </a:lnTo>
                  <a:lnTo>
                    <a:pt x="46685" y="7906"/>
                  </a:lnTo>
                  <a:close/>
                  <a:moveTo>
                    <a:pt x="7852" y="8223"/>
                  </a:moveTo>
                  <a:lnTo>
                    <a:pt x="7728" y="8333"/>
                  </a:lnTo>
                  <a:lnTo>
                    <a:pt x="18949" y="19224"/>
                  </a:lnTo>
                  <a:lnTo>
                    <a:pt x="19018" y="19155"/>
                  </a:lnTo>
                  <a:lnTo>
                    <a:pt x="7852" y="8223"/>
                  </a:lnTo>
                  <a:close/>
                  <a:moveTo>
                    <a:pt x="47483" y="8731"/>
                  </a:moveTo>
                  <a:lnTo>
                    <a:pt x="36055" y="19389"/>
                  </a:lnTo>
                  <a:lnTo>
                    <a:pt x="36124" y="19472"/>
                  </a:lnTo>
                  <a:lnTo>
                    <a:pt x="47593" y="8856"/>
                  </a:lnTo>
                  <a:lnTo>
                    <a:pt x="47483" y="8731"/>
                  </a:lnTo>
                  <a:close/>
                  <a:moveTo>
                    <a:pt x="7082" y="9034"/>
                  </a:moveTo>
                  <a:lnTo>
                    <a:pt x="6958" y="9171"/>
                  </a:lnTo>
                  <a:lnTo>
                    <a:pt x="18619" y="19582"/>
                  </a:lnTo>
                  <a:lnTo>
                    <a:pt x="18661" y="19527"/>
                  </a:lnTo>
                  <a:lnTo>
                    <a:pt x="7082" y="9034"/>
                  </a:lnTo>
                  <a:close/>
                  <a:moveTo>
                    <a:pt x="48239" y="9584"/>
                  </a:moveTo>
                  <a:lnTo>
                    <a:pt x="36372" y="19760"/>
                  </a:lnTo>
                  <a:lnTo>
                    <a:pt x="36454" y="19842"/>
                  </a:lnTo>
                  <a:lnTo>
                    <a:pt x="48335" y="9694"/>
                  </a:lnTo>
                  <a:lnTo>
                    <a:pt x="48239" y="9584"/>
                  </a:lnTo>
                  <a:close/>
                  <a:moveTo>
                    <a:pt x="6340" y="9887"/>
                  </a:moveTo>
                  <a:lnTo>
                    <a:pt x="6215" y="10052"/>
                  </a:lnTo>
                  <a:lnTo>
                    <a:pt x="18303" y="19952"/>
                  </a:lnTo>
                  <a:lnTo>
                    <a:pt x="18344" y="19897"/>
                  </a:lnTo>
                  <a:lnTo>
                    <a:pt x="6340" y="9887"/>
                  </a:lnTo>
                  <a:close/>
                  <a:moveTo>
                    <a:pt x="48968" y="10451"/>
                  </a:moveTo>
                  <a:lnTo>
                    <a:pt x="36702" y="20145"/>
                  </a:lnTo>
                  <a:lnTo>
                    <a:pt x="36730" y="20187"/>
                  </a:lnTo>
                  <a:lnTo>
                    <a:pt x="49091" y="10629"/>
                  </a:lnTo>
                  <a:lnTo>
                    <a:pt x="48968" y="10451"/>
                  </a:lnTo>
                  <a:close/>
                  <a:moveTo>
                    <a:pt x="5638" y="10767"/>
                  </a:moveTo>
                  <a:lnTo>
                    <a:pt x="5515" y="10932"/>
                  </a:lnTo>
                  <a:lnTo>
                    <a:pt x="17986" y="20352"/>
                  </a:lnTo>
                  <a:lnTo>
                    <a:pt x="18028" y="20297"/>
                  </a:lnTo>
                  <a:lnTo>
                    <a:pt x="5638" y="10767"/>
                  </a:lnTo>
                  <a:close/>
                  <a:moveTo>
                    <a:pt x="49655" y="11372"/>
                  </a:moveTo>
                  <a:lnTo>
                    <a:pt x="36990" y="20517"/>
                  </a:lnTo>
                  <a:lnTo>
                    <a:pt x="37032" y="20585"/>
                  </a:lnTo>
                  <a:lnTo>
                    <a:pt x="49765" y="11537"/>
                  </a:lnTo>
                  <a:lnTo>
                    <a:pt x="49655" y="11372"/>
                  </a:lnTo>
                  <a:close/>
                  <a:moveTo>
                    <a:pt x="4937" y="11716"/>
                  </a:moveTo>
                  <a:lnTo>
                    <a:pt x="4840" y="11867"/>
                  </a:lnTo>
                  <a:lnTo>
                    <a:pt x="17698" y="20737"/>
                  </a:lnTo>
                  <a:lnTo>
                    <a:pt x="17753" y="20667"/>
                  </a:lnTo>
                  <a:lnTo>
                    <a:pt x="4937" y="11716"/>
                  </a:lnTo>
                  <a:close/>
                  <a:moveTo>
                    <a:pt x="50288" y="12294"/>
                  </a:moveTo>
                  <a:lnTo>
                    <a:pt x="37280" y="20942"/>
                  </a:lnTo>
                  <a:lnTo>
                    <a:pt x="37307" y="20997"/>
                  </a:lnTo>
                  <a:lnTo>
                    <a:pt x="50411" y="12472"/>
                  </a:lnTo>
                  <a:lnTo>
                    <a:pt x="50288" y="12294"/>
                  </a:lnTo>
                  <a:close/>
                  <a:moveTo>
                    <a:pt x="4318" y="12651"/>
                  </a:moveTo>
                  <a:lnTo>
                    <a:pt x="4208" y="12829"/>
                  </a:lnTo>
                  <a:lnTo>
                    <a:pt x="17436" y="21135"/>
                  </a:lnTo>
                  <a:lnTo>
                    <a:pt x="17464" y="21094"/>
                  </a:lnTo>
                  <a:lnTo>
                    <a:pt x="4318" y="12651"/>
                  </a:lnTo>
                  <a:close/>
                  <a:moveTo>
                    <a:pt x="50906" y="13269"/>
                  </a:moveTo>
                  <a:lnTo>
                    <a:pt x="37527" y="21342"/>
                  </a:lnTo>
                  <a:lnTo>
                    <a:pt x="37555" y="21397"/>
                  </a:lnTo>
                  <a:lnTo>
                    <a:pt x="51016" y="13449"/>
                  </a:lnTo>
                  <a:lnTo>
                    <a:pt x="50906" y="13269"/>
                  </a:lnTo>
                  <a:close/>
                  <a:moveTo>
                    <a:pt x="3727" y="13627"/>
                  </a:moveTo>
                  <a:cubicBezTo>
                    <a:pt x="3685" y="13682"/>
                    <a:pt x="3645" y="13751"/>
                    <a:pt x="3617" y="13819"/>
                  </a:cubicBezTo>
                  <a:lnTo>
                    <a:pt x="17189" y="21547"/>
                  </a:lnTo>
                  <a:lnTo>
                    <a:pt x="17216" y="21520"/>
                  </a:lnTo>
                  <a:lnTo>
                    <a:pt x="3727" y="13627"/>
                  </a:lnTo>
                  <a:close/>
                  <a:moveTo>
                    <a:pt x="51471" y="14246"/>
                  </a:moveTo>
                  <a:lnTo>
                    <a:pt x="37775" y="21782"/>
                  </a:lnTo>
                  <a:lnTo>
                    <a:pt x="37802" y="21822"/>
                  </a:lnTo>
                  <a:lnTo>
                    <a:pt x="51581" y="14439"/>
                  </a:lnTo>
                  <a:cubicBezTo>
                    <a:pt x="51539" y="14384"/>
                    <a:pt x="51511" y="14314"/>
                    <a:pt x="51471" y="14246"/>
                  </a:cubicBezTo>
                  <a:close/>
                  <a:moveTo>
                    <a:pt x="3177" y="14617"/>
                  </a:moveTo>
                  <a:cubicBezTo>
                    <a:pt x="3135" y="14686"/>
                    <a:pt x="3108" y="14754"/>
                    <a:pt x="3067" y="14824"/>
                  </a:cubicBezTo>
                  <a:lnTo>
                    <a:pt x="16956" y="21987"/>
                  </a:lnTo>
                  <a:lnTo>
                    <a:pt x="16969" y="21947"/>
                  </a:lnTo>
                  <a:lnTo>
                    <a:pt x="3177" y="14617"/>
                  </a:lnTo>
                  <a:close/>
                  <a:moveTo>
                    <a:pt x="51993" y="15249"/>
                  </a:moveTo>
                  <a:lnTo>
                    <a:pt x="38008" y="22207"/>
                  </a:lnTo>
                  <a:lnTo>
                    <a:pt x="38022" y="22262"/>
                  </a:lnTo>
                  <a:lnTo>
                    <a:pt x="52089" y="15456"/>
                  </a:lnTo>
                  <a:lnTo>
                    <a:pt x="51993" y="15249"/>
                  </a:lnTo>
                  <a:close/>
                  <a:moveTo>
                    <a:pt x="2655" y="15634"/>
                  </a:moveTo>
                  <a:lnTo>
                    <a:pt x="2572" y="15841"/>
                  </a:lnTo>
                  <a:lnTo>
                    <a:pt x="16736" y="22442"/>
                  </a:lnTo>
                  <a:lnTo>
                    <a:pt x="16749" y="22387"/>
                  </a:lnTo>
                  <a:lnTo>
                    <a:pt x="2655" y="15634"/>
                  </a:lnTo>
                  <a:close/>
                  <a:moveTo>
                    <a:pt x="52488" y="16309"/>
                  </a:moveTo>
                  <a:lnTo>
                    <a:pt x="38200" y="22634"/>
                  </a:lnTo>
                  <a:lnTo>
                    <a:pt x="38242" y="22717"/>
                  </a:lnTo>
                  <a:lnTo>
                    <a:pt x="52571" y="16474"/>
                  </a:lnTo>
                  <a:lnTo>
                    <a:pt x="52488" y="16309"/>
                  </a:lnTo>
                  <a:close/>
                  <a:moveTo>
                    <a:pt x="2187" y="16694"/>
                  </a:moveTo>
                  <a:lnTo>
                    <a:pt x="2104" y="16872"/>
                  </a:lnTo>
                  <a:lnTo>
                    <a:pt x="16529" y="22895"/>
                  </a:lnTo>
                  <a:lnTo>
                    <a:pt x="16556" y="22812"/>
                  </a:lnTo>
                  <a:lnTo>
                    <a:pt x="2187" y="16694"/>
                  </a:lnTo>
                  <a:close/>
                  <a:moveTo>
                    <a:pt x="52928" y="17354"/>
                  </a:moveTo>
                  <a:lnTo>
                    <a:pt x="38393" y="23088"/>
                  </a:lnTo>
                  <a:lnTo>
                    <a:pt x="38407" y="23143"/>
                  </a:lnTo>
                  <a:lnTo>
                    <a:pt x="53011" y="17560"/>
                  </a:lnTo>
                  <a:lnTo>
                    <a:pt x="52928" y="17354"/>
                  </a:lnTo>
                  <a:close/>
                  <a:moveTo>
                    <a:pt x="1760" y="17752"/>
                  </a:moveTo>
                  <a:lnTo>
                    <a:pt x="1692" y="17959"/>
                  </a:lnTo>
                  <a:lnTo>
                    <a:pt x="16351" y="23335"/>
                  </a:lnTo>
                  <a:lnTo>
                    <a:pt x="16378" y="23280"/>
                  </a:lnTo>
                  <a:lnTo>
                    <a:pt x="1760" y="17752"/>
                  </a:lnTo>
                  <a:close/>
                  <a:moveTo>
                    <a:pt x="53313" y="18399"/>
                  </a:moveTo>
                  <a:lnTo>
                    <a:pt x="38572" y="23569"/>
                  </a:lnTo>
                  <a:lnTo>
                    <a:pt x="38585" y="23610"/>
                  </a:lnTo>
                  <a:lnTo>
                    <a:pt x="53396" y="18605"/>
                  </a:lnTo>
                  <a:lnTo>
                    <a:pt x="53313" y="18399"/>
                  </a:lnTo>
                  <a:close/>
                  <a:moveTo>
                    <a:pt x="1375" y="18839"/>
                  </a:moveTo>
                  <a:lnTo>
                    <a:pt x="1320" y="19004"/>
                  </a:lnTo>
                  <a:lnTo>
                    <a:pt x="16186" y="23830"/>
                  </a:lnTo>
                  <a:lnTo>
                    <a:pt x="16213" y="23748"/>
                  </a:lnTo>
                  <a:lnTo>
                    <a:pt x="1375" y="18839"/>
                  </a:lnTo>
                  <a:close/>
                  <a:moveTo>
                    <a:pt x="53671" y="19499"/>
                  </a:moveTo>
                  <a:lnTo>
                    <a:pt x="38710" y="24023"/>
                  </a:lnTo>
                  <a:lnTo>
                    <a:pt x="38723" y="24064"/>
                  </a:lnTo>
                  <a:lnTo>
                    <a:pt x="53739" y="19705"/>
                  </a:lnTo>
                  <a:lnTo>
                    <a:pt x="53671" y="19499"/>
                  </a:lnTo>
                  <a:close/>
                  <a:moveTo>
                    <a:pt x="1045" y="19925"/>
                  </a:moveTo>
                  <a:lnTo>
                    <a:pt x="990" y="20145"/>
                  </a:lnTo>
                  <a:lnTo>
                    <a:pt x="16061" y="24257"/>
                  </a:lnTo>
                  <a:lnTo>
                    <a:pt x="16076" y="24215"/>
                  </a:lnTo>
                  <a:lnTo>
                    <a:pt x="1045" y="19925"/>
                  </a:lnTo>
                  <a:close/>
                  <a:moveTo>
                    <a:pt x="53986" y="20612"/>
                  </a:moveTo>
                  <a:lnTo>
                    <a:pt x="38847" y="24477"/>
                  </a:lnTo>
                  <a:lnTo>
                    <a:pt x="38860" y="24573"/>
                  </a:lnTo>
                  <a:lnTo>
                    <a:pt x="54028" y="20792"/>
                  </a:lnTo>
                  <a:lnTo>
                    <a:pt x="53986" y="20612"/>
                  </a:lnTo>
                  <a:close/>
                  <a:moveTo>
                    <a:pt x="757" y="21039"/>
                  </a:moveTo>
                  <a:lnTo>
                    <a:pt x="715" y="21217"/>
                  </a:lnTo>
                  <a:lnTo>
                    <a:pt x="15924" y="24765"/>
                  </a:lnTo>
                  <a:lnTo>
                    <a:pt x="15951" y="24669"/>
                  </a:lnTo>
                  <a:lnTo>
                    <a:pt x="757" y="21039"/>
                  </a:lnTo>
                  <a:close/>
                  <a:moveTo>
                    <a:pt x="54248" y="21727"/>
                  </a:moveTo>
                  <a:lnTo>
                    <a:pt x="38957" y="24958"/>
                  </a:lnTo>
                  <a:lnTo>
                    <a:pt x="38970" y="25054"/>
                  </a:lnTo>
                  <a:lnTo>
                    <a:pt x="54276" y="21892"/>
                  </a:lnTo>
                  <a:lnTo>
                    <a:pt x="54248" y="21727"/>
                  </a:lnTo>
                  <a:close/>
                  <a:moveTo>
                    <a:pt x="509" y="22167"/>
                  </a:moveTo>
                  <a:lnTo>
                    <a:pt x="482" y="22332"/>
                  </a:lnTo>
                  <a:lnTo>
                    <a:pt x="15828" y="25233"/>
                  </a:lnTo>
                  <a:lnTo>
                    <a:pt x="15855" y="25150"/>
                  </a:lnTo>
                  <a:lnTo>
                    <a:pt x="509" y="22167"/>
                  </a:lnTo>
                  <a:close/>
                  <a:moveTo>
                    <a:pt x="54454" y="22854"/>
                  </a:moveTo>
                  <a:lnTo>
                    <a:pt x="39040" y="25425"/>
                  </a:lnTo>
                  <a:lnTo>
                    <a:pt x="39053" y="25480"/>
                  </a:lnTo>
                  <a:lnTo>
                    <a:pt x="54496" y="23060"/>
                  </a:lnTo>
                  <a:lnTo>
                    <a:pt x="54454" y="22854"/>
                  </a:lnTo>
                  <a:close/>
                  <a:moveTo>
                    <a:pt x="317" y="23294"/>
                  </a:moveTo>
                  <a:lnTo>
                    <a:pt x="289" y="23459"/>
                  </a:lnTo>
                  <a:lnTo>
                    <a:pt x="15745" y="25728"/>
                  </a:lnTo>
                  <a:lnTo>
                    <a:pt x="15759" y="25632"/>
                  </a:lnTo>
                  <a:lnTo>
                    <a:pt x="317" y="23294"/>
                  </a:lnTo>
                  <a:close/>
                  <a:moveTo>
                    <a:pt x="54619" y="23982"/>
                  </a:moveTo>
                  <a:lnTo>
                    <a:pt x="39122" y="25920"/>
                  </a:lnTo>
                  <a:lnTo>
                    <a:pt x="39122" y="26003"/>
                  </a:lnTo>
                  <a:lnTo>
                    <a:pt x="54647" y="24160"/>
                  </a:lnTo>
                  <a:lnTo>
                    <a:pt x="54619" y="23982"/>
                  </a:lnTo>
                  <a:close/>
                  <a:moveTo>
                    <a:pt x="165" y="24422"/>
                  </a:moveTo>
                  <a:lnTo>
                    <a:pt x="152" y="24600"/>
                  </a:lnTo>
                  <a:lnTo>
                    <a:pt x="15690" y="26210"/>
                  </a:lnTo>
                  <a:lnTo>
                    <a:pt x="15704" y="26113"/>
                  </a:lnTo>
                  <a:lnTo>
                    <a:pt x="165" y="24422"/>
                  </a:lnTo>
                  <a:close/>
                  <a:moveTo>
                    <a:pt x="54743" y="25109"/>
                  </a:moveTo>
                  <a:lnTo>
                    <a:pt x="39163" y="26402"/>
                  </a:lnTo>
                  <a:lnTo>
                    <a:pt x="39177" y="26498"/>
                  </a:lnTo>
                  <a:lnTo>
                    <a:pt x="54757" y="25288"/>
                  </a:lnTo>
                  <a:lnTo>
                    <a:pt x="54743" y="25109"/>
                  </a:lnTo>
                  <a:close/>
                  <a:moveTo>
                    <a:pt x="69" y="25549"/>
                  </a:moveTo>
                  <a:lnTo>
                    <a:pt x="55" y="25728"/>
                  </a:lnTo>
                  <a:lnTo>
                    <a:pt x="15649" y="26705"/>
                  </a:lnTo>
                  <a:lnTo>
                    <a:pt x="15663" y="26608"/>
                  </a:lnTo>
                  <a:lnTo>
                    <a:pt x="69" y="25549"/>
                  </a:lnTo>
                  <a:close/>
                  <a:moveTo>
                    <a:pt x="54812" y="26250"/>
                  </a:moveTo>
                  <a:lnTo>
                    <a:pt x="39205" y="26897"/>
                  </a:lnTo>
                  <a:lnTo>
                    <a:pt x="39205" y="26993"/>
                  </a:lnTo>
                  <a:lnTo>
                    <a:pt x="54826" y="26430"/>
                  </a:lnTo>
                  <a:lnTo>
                    <a:pt x="54812" y="26250"/>
                  </a:lnTo>
                  <a:close/>
                  <a:moveTo>
                    <a:pt x="14" y="26690"/>
                  </a:moveTo>
                  <a:lnTo>
                    <a:pt x="14" y="26870"/>
                  </a:lnTo>
                  <a:lnTo>
                    <a:pt x="15635" y="27185"/>
                  </a:lnTo>
                  <a:lnTo>
                    <a:pt x="15635" y="27103"/>
                  </a:lnTo>
                  <a:lnTo>
                    <a:pt x="14" y="26690"/>
                  </a:lnTo>
                  <a:close/>
                  <a:moveTo>
                    <a:pt x="39218" y="27392"/>
                  </a:moveTo>
                  <a:lnTo>
                    <a:pt x="39205" y="27515"/>
                  </a:lnTo>
                  <a:lnTo>
                    <a:pt x="54839" y="27598"/>
                  </a:lnTo>
                  <a:lnTo>
                    <a:pt x="54839" y="27392"/>
                  </a:lnTo>
                  <a:close/>
                  <a:moveTo>
                    <a:pt x="15635" y="27585"/>
                  </a:moveTo>
                  <a:lnTo>
                    <a:pt x="0" y="27832"/>
                  </a:lnTo>
                  <a:lnTo>
                    <a:pt x="14" y="28010"/>
                  </a:lnTo>
                  <a:lnTo>
                    <a:pt x="15635" y="27680"/>
                  </a:lnTo>
                  <a:lnTo>
                    <a:pt x="15635" y="27585"/>
                  </a:lnTo>
                  <a:close/>
                  <a:moveTo>
                    <a:pt x="39205" y="27915"/>
                  </a:moveTo>
                  <a:lnTo>
                    <a:pt x="39190" y="28010"/>
                  </a:lnTo>
                  <a:lnTo>
                    <a:pt x="54812" y="28740"/>
                  </a:lnTo>
                  <a:lnTo>
                    <a:pt x="54812" y="28560"/>
                  </a:lnTo>
                  <a:lnTo>
                    <a:pt x="39205" y="27915"/>
                  </a:lnTo>
                  <a:close/>
                  <a:moveTo>
                    <a:pt x="15649" y="28080"/>
                  </a:moveTo>
                  <a:lnTo>
                    <a:pt x="42" y="28973"/>
                  </a:lnTo>
                  <a:lnTo>
                    <a:pt x="55" y="29152"/>
                  </a:lnTo>
                  <a:lnTo>
                    <a:pt x="15649" y="28175"/>
                  </a:lnTo>
                  <a:lnTo>
                    <a:pt x="15649" y="28080"/>
                  </a:lnTo>
                  <a:close/>
                  <a:moveTo>
                    <a:pt x="39177" y="28410"/>
                  </a:moveTo>
                  <a:lnTo>
                    <a:pt x="39163" y="28492"/>
                  </a:lnTo>
                  <a:lnTo>
                    <a:pt x="54729" y="29867"/>
                  </a:lnTo>
                  <a:lnTo>
                    <a:pt x="54743" y="29702"/>
                  </a:lnTo>
                  <a:lnTo>
                    <a:pt x="39177" y="28410"/>
                  </a:lnTo>
                  <a:close/>
                  <a:moveTo>
                    <a:pt x="15690" y="28575"/>
                  </a:moveTo>
                  <a:lnTo>
                    <a:pt x="138" y="30101"/>
                  </a:lnTo>
                  <a:lnTo>
                    <a:pt x="152" y="30280"/>
                  </a:lnTo>
                  <a:lnTo>
                    <a:pt x="15690" y="28670"/>
                  </a:lnTo>
                  <a:lnTo>
                    <a:pt x="15690" y="28575"/>
                  </a:lnTo>
                  <a:close/>
                  <a:moveTo>
                    <a:pt x="39122" y="28890"/>
                  </a:moveTo>
                  <a:lnTo>
                    <a:pt x="39108" y="28987"/>
                  </a:lnTo>
                  <a:lnTo>
                    <a:pt x="54606" y="31008"/>
                  </a:lnTo>
                  <a:lnTo>
                    <a:pt x="54633" y="30830"/>
                  </a:lnTo>
                  <a:lnTo>
                    <a:pt x="39122" y="28890"/>
                  </a:lnTo>
                  <a:close/>
                  <a:moveTo>
                    <a:pt x="15745" y="29055"/>
                  </a:moveTo>
                  <a:lnTo>
                    <a:pt x="262" y="31242"/>
                  </a:lnTo>
                  <a:lnTo>
                    <a:pt x="289" y="31407"/>
                  </a:lnTo>
                  <a:lnTo>
                    <a:pt x="15759" y="29152"/>
                  </a:lnTo>
                  <a:lnTo>
                    <a:pt x="15745" y="29055"/>
                  </a:lnTo>
                  <a:close/>
                  <a:moveTo>
                    <a:pt x="39053" y="29372"/>
                  </a:moveTo>
                  <a:lnTo>
                    <a:pt x="39040" y="29427"/>
                  </a:lnTo>
                  <a:lnTo>
                    <a:pt x="54427" y="32177"/>
                  </a:lnTo>
                  <a:lnTo>
                    <a:pt x="54468" y="31957"/>
                  </a:lnTo>
                  <a:lnTo>
                    <a:pt x="39053" y="29372"/>
                  </a:lnTo>
                  <a:close/>
                  <a:moveTo>
                    <a:pt x="15814" y="29537"/>
                  </a:moveTo>
                  <a:lnTo>
                    <a:pt x="454" y="32370"/>
                  </a:lnTo>
                  <a:lnTo>
                    <a:pt x="482" y="32535"/>
                  </a:lnTo>
                  <a:lnTo>
                    <a:pt x="15841" y="29633"/>
                  </a:lnTo>
                  <a:lnTo>
                    <a:pt x="15814" y="29537"/>
                  </a:lnTo>
                  <a:close/>
                  <a:moveTo>
                    <a:pt x="38957" y="29853"/>
                  </a:moveTo>
                  <a:lnTo>
                    <a:pt x="38943" y="29950"/>
                  </a:lnTo>
                  <a:lnTo>
                    <a:pt x="54221" y="33263"/>
                  </a:lnTo>
                  <a:lnTo>
                    <a:pt x="54248" y="33085"/>
                  </a:lnTo>
                  <a:lnTo>
                    <a:pt x="38957" y="29853"/>
                  </a:lnTo>
                  <a:close/>
                  <a:moveTo>
                    <a:pt x="15911" y="30018"/>
                  </a:moveTo>
                  <a:lnTo>
                    <a:pt x="674" y="33483"/>
                  </a:lnTo>
                  <a:lnTo>
                    <a:pt x="715" y="33663"/>
                  </a:lnTo>
                  <a:lnTo>
                    <a:pt x="15938" y="30115"/>
                  </a:lnTo>
                  <a:lnTo>
                    <a:pt x="15911" y="30018"/>
                  </a:lnTo>
                  <a:close/>
                  <a:moveTo>
                    <a:pt x="38847" y="30321"/>
                  </a:moveTo>
                  <a:lnTo>
                    <a:pt x="38833" y="30417"/>
                  </a:lnTo>
                  <a:lnTo>
                    <a:pt x="53946" y="34378"/>
                  </a:lnTo>
                  <a:lnTo>
                    <a:pt x="53986" y="34198"/>
                  </a:lnTo>
                  <a:lnTo>
                    <a:pt x="38847" y="30321"/>
                  </a:lnTo>
                  <a:close/>
                  <a:moveTo>
                    <a:pt x="16048" y="30527"/>
                  </a:moveTo>
                  <a:lnTo>
                    <a:pt x="949" y="34556"/>
                  </a:lnTo>
                  <a:cubicBezTo>
                    <a:pt x="963" y="34625"/>
                    <a:pt x="977" y="34708"/>
                    <a:pt x="1004" y="34776"/>
                  </a:cubicBezTo>
                  <a:lnTo>
                    <a:pt x="16061" y="30582"/>
                  </a:lnTo>
                  <a:lnTo>
                    <a:pt x="16048" y="30527"/>
                  </a:lnTo>
                  <a:close/>
                  <a:moveTo>
                    <a:pt x="38723" y="30788"/>
                  </a:moveTo>
                  <a:lnTo>
                    <a:pt x="38695" y="30871"/>
                  </a:lnTo>
                  <a:lnTo>
                    <a:pt x="53629" y="35491"/>
                  </a:lnTo>
                  <a:lnTo>
                    <a:pt x="53684" y="35313"/>
                  </a:lnTo>
                  <a:lnTo>
                    <a:pt x="38723" y="30788"/>
                  </a:lnTo>
                  <a:close/>
                  <a:moveTo>
                    <a:pt x="16171" y="30995"/>
                  </a:moveTo>
                  <a:lnTo>
                    <a:pt x="1265" y="35670"/>
                  </a:lnTo>
                  <a:cubicBezTo>
                    <a:pt x="1293" y="35738"/>
                    <a:pt x="1307" y="35808"/>
                    <a:pt x="1334" y="35876"/>
                  </a:cubicBezTo>
                  <a:lnTo>
                    <a:pt x="16199" y="31036"/>
                  </a:lnTo>
                  <a:lnTo>
                    <a:pt x="16171" y="30995"/>
                  </a:lnTo>
                  <a:close/>
                  <a:moveTo>
                    <a:pt x="38572" y="31256"/>
                  </a:moveTo>
                  <a:lnTo>
                    <a:pt x="38545" y="31338"/>
                  </a:lnTo>
                  <a:lnTo>
                    <a:pt x="53271" y="36578"/>
                  </a:lnTo>
                  <a:lnTo>
                    <a:pt x="53326" y="36398"/>
                  </a:lnTo>
                  <a:lnTo>
                    <a:pt x="38572" y="31256"/>
                  </a:lnTo>
                  <a:close/>
                  <a:moveTo>
                    <a:pt x="16323" y="31435"/>
                  </a:moveTo>
                  <a:lnTo>
                    <a:pt x="1637" y="36756"/>
                  </a:lnTo>
                  <a:lnTo>
                    <a:pt x="1705" y="36935"/>
                  </a:lnTo>
                  <a:lnTo>
                    <a:pt x="16364" y="31517"/>
                  </a:lnTo>
                  <a:lnTo>
                    <a:pt x="16323" y="31435"/>
                  </a:lnTo>
                  <a:close/>
                  <a:moveTo>
                    <a:pt x="38393" y="31737"/>
                  </a:moveTo>
                  <a:lnTo>
                    <a:pt x="38365" y="31820"/>
                  </a:lnTo>
                  <a:lnTo>
                    <a:pt x="52873" y="37623"/>
                  </a:lnTo>
                  <a:lnTo>
                    <a:pt x="52941" y="37444"/>
                  </a:lnTo>
                  <a:lnTo>
                    <a:pt x="38393" y="31737"/>
                  </a:lnTo>
                  <a:close/>
                  <a:moveTo>
                    <a:pt x="16516" y="31902"/>
                  </a:moveTo>
                  <a:lnTo>
                    <a:pt x="2049" y="37815"/>
                  </a:lnTo>
                  <a:lnTo>
                    <a:pt x="2118" y="37994"/>
                  </a:lnTo>
                  <a:lnTo>
                    <a:pt x="16543" y="31971"/>
                  </a:lnTo>
                  <a:lnTo>
                    <a:pt x="16516" y="31902"/>
                  </a:lnTo>
                  <a:close/>
                  <a:moveTo>
                    <a:pt x="38215" y="32177"/>
                  </a:moveTo>
                  <a:lnTo>
                    <a:pt x="38173" y="32260"/>
                  </a:lnTo>
                  <a:lnTo>
                    <a:pt x="52419" y="38695"/>
                  </a:lnTo>
                  <a:lnTo>
                    <a:pt x="52488" y="38530"/>
                  </a:lnTo>
                  <a:lnTo>
                    <a:pt x="38215" y="32177"/>
                  </a:lnTo>
                  <a:close/>
                  <a:moveTo>
                    <a:pt x="16708" y="32356"/>
                  </a:moveTo>
                  <a:lnTo>
                    <a:pt x="2503" y="38860"/>
                  </a:lnTo>
                  <a:lnTo>
                    <a:pt x="2585" y="39053"/>
                  </a:lnTo>
                  <a:lnTo>
                    <a:pt x="16736" y="32411"/>
                  </a:lnTo>
                  <a:lnTo>
                    <a:pt x="16708" y="32356"/>
                  </a:lnTo>
                  <a:close/>
                  <a:moveTo>
                    <a:pt x="38008" y="32631"/>
                  </a:moveTo>
                  <a:lnTo>
                    <a:pt x="37967" y="32713"/>
                  </a:lnTo>
                  <a:lnTo>
                    <a:pt x="51938" y="39713"/>
                  </a:lnTo>
                  <a:lnTo>
                    <a:pt x="52006" y="39548"/>
                  </a:lnTo>
                  <a:lnTo>
                    <a:pt x="38008" y="32631"/>
                  </a:lnTo>
                  <a:close/>
                  <a:moveTo>
                    <a:pt x="16914" y="32783"/>
                  </a:moveTo>
                  <a:lnTo>
                    <a:pt x="2998" y="39891"/>
                  </a:lnTo>
                  <a:lnTo>
                    <a:pt x="3095" y="40071"/>
                  </a:lnTo>
                  <a:lnTo>
                    <a:pt x="16956" y="32851"/>
                  </a:lnTo>
                  <a:lnTo>
                    <a:pt x="16914" y="32783"/>
                  </a:lnTo>
                  <a:close/>
                  <a:moveTo>
                    <a:pt x="37775" y="33071"/>
                  </a:moveTo>
                  <a:lnTo>
                    <a:pt x="37733" y="33140"/>
                  </a:lnTo>
                  <a:lnTo>
                    <a:pt x="51401" y="40731"/>
                  </a:lnTo>
                  <a:lnTo>
                    <a:pt x="51484" y="40566"/>
                  </a:lnTo>
                  <a:lnTo>
                    <a:pt x="37775" y="33071"/>
                  </a:lnTo>
                  <a:close/>
                  <a:moveTo>
                    <a:pt x="17161" y="33236"/>
                  </a:moveTo>
                  <a:lnTo>
                    <a:pt x="3520" y="40868"/>
                  </a:lnTo>
                  <a:lnTo>
                    <a:pt x="3630" y="41061"/>
                  </a:lnTo>
                  <a:lnTo>
                    <a:pt x="17189" y="33291"/>
                  </a:lnTo>
                  <a:lnTo>
                    <a:pt x="17161" y="33236"/>
                  </a:lnTo>
                  <a:close/>
                  <a:moveTo>
                    <a:pt x="37527" y="33498"/>
                  </a:moveTo>
                  <a:lnTo>
                    <a:pt x="37485" y="33566"/>
                  </a:lnTo>
                  <a:lnTo>
                    <a:pt x="50824" y="41706"/>
                  </a:lnTo>
                  <a:lnTo>
                    <a:pt x="50921" y="41556"/>
                  </a:lnTo>
                  <a:lnTo>
                    <a:pt x="37527" y="33498"/>
                  </a:lnTo>
                  <a:close/>
                  <a:moveTo>
                    <a:pt x="17396" y="33621"/>
                  </a:moveTo>
                  <a:lnTo>
                    <a:pt x="4125" y="41886"/>
                  </a:lnTo>
                  <a:lnTo>
                    <a:pt x="4222" y="42036"/>
                  </a:lnTo>
                  <a:lnTo>
                    <a:pt x="17436" y="33703"/>
                  </a:lnTo>
                  <a:lnTo>
                    <a:pt x="17396" y="33621"/>
                  </a:lnTo>
                  <a:close/>
                  <a:moveTo>
                    <a:pt x="37265" y="33910"/>
                  </a:moveTo>
                  <a:lnTo>
                    <a:pt x="37238" y="33951"/>
                  </a:lnTo>
                  <a:lnTo>
                    <a:pt x="50178" y="42711"/>
                  </a:lnTo>
                  <a:cubicBezTo>
                    <a:pt x="50219" y="42641"/>
                    <a:pt x="50261" y="42586"/>
                    <a:pt x="50316" y="42518"/>
                  </a:cubicBezTo>
                  <a:lnTo>
                    <a:pt x="37265" y="33910"/>
                  </a:lnTo>
                  <a:close/>
                  <a:moveTo>
                    <a:pt x="17684" y="34061"/>
                  </a:moveTo>
                  <a:lnTo>
                    <a:pt x="4730" y="42806"/>
                  </a:lnTo>
                  <a:cubicBezTo>
                    <a:pt x="4772" y="42876"/>
                    <a:pt x="4813" y="42931"/>
                    <a:pt x="4855" y="42999"/>
                  </a:cubicBezTo>
                  <a:lnTo>
                    <a:pt x="17698" y="34103"/>
                  </a:lnTo>
                  <a:lnTo>
                    <a:pt x="17684" y="34061"/>
                  </a:lnTo>
                  <a:close/>
                  <a:moveTo>
                    <a:pt x="36977" y="34323"/>
                  </a:moveTo>
                  <a:lnTo>
                    <a:pt x="36950" y="34363"/>
                  </a:lnTo>
                  <a:lnTo>
                    <a:pt x="49531" y="43632"/>
                  </a:lnTo>
                  <a:cubicBezTo>
                    <a:pt x="49573" y="43577"/>
                    <a:pt x="49628" y="43508"/>
                    <a:pt x="49669" y="43453"/>
                  </a:cubicBezTo>
                  <a:lnTo>
                    <a:pt x="36977" y="34323"/>
                  </a:lnTo>
                  <a:close/>
                  <a:moveTo>
                    <a:pt x="17946" y="34446"/>
                  </a:moveTo>
                  <a:lnTo>
                    <a:pt x="5405" y="43756"/>
                  </a:lnTo>
                  <a:lnTo>
                    <a:pt x="5515" y="43907"/>
                  </a:lnTo>
                  <a:lnTo>
                    <a:pt x="18001" y="34501"/>
                  </a:lnTo>
                  <a:lnTo>
                    <a:pt x="17946" y="34446"/>
                  </a:lnTo>
                  <a:close/>
                  <a:moveTo>
                    <a:pt x="36702" y="34693"/>
                  </a:moveTo>
                  <a:lnTo>
                    <a:pt x="36660" y="34748"/>
                  </a:lnTo>
                  <a:lnTo>
                    <a:pt x="48844" y="44539"/>
                  </a:lnTo>
                  <a:lnTo>
                    <a:pt x="48968" y="44374"/>
                  </a:lnTo>
                  <a:lnTo>
                    <a:pt x="36702" y="34693"/>
                  </a:lnTo>
                  <a:close/>
                  <a:moveTo>
                    <a:pt x="18261" y="34845"/>
                  </a:moveTo>
                  <a:lnTo>
                    <a:pt x="6092" y="44649"/>
                  </a:lnTo>
                  <a:cubicBezTo>
                    <a:pt x="6133" y="44704"/>
                    <a:pt x="6188" y="44759"/>
                    <a:pt x="6230" y="44828"/>
                  </a:cubicBezTo>
                  <a:lnTo>
                    <a:pt x="18289" y="34873"/>
                  </a:lnTo>
                  <a:lnTo>
                    <a:pt x="18261" y="34845"/>
                  </a:lnTo>
                  <a:close/>
                  <a:moveTo>
                    <a:pt x="36385" y="35078"/>
                  </a:moveTo>
                  <a:lnTo>
                    <a:pt x="36358" y="35120"/>
                  </a:lnTo>
                  <a:lnTo>
                    <a:pt x="48101" y="45419"/>
                  </a:lnTo>
                  <a:cubicBezTo>
                    <a:pt x="48156" y="45364"/>
                    <a:pt x="48198" y="45309"/>
                    <a:pt x="48253" y="45254"/>
                  </a:cubicBezTo>
                  <a:lnTo>
                    <a:pt x="36385" y="35078"/>
                  </a:lnTo>
                  <a:close/>
                  <a:moveTo>
                    <a:pt x="18551" y="35203"/>
                  </a:moveTo>
                  <a:lnTo>
                    <a:pt x="6848" y="45543"/>
                  </a:lnTo>
                  <a:lnTo>
                    <a:pt x="6972" y="45681"/>
                  </a:lnTo>
                  <a:lnTo>
                    <a:pt x="18606" y="35258"/>
                  </a:lnTo>
                  <a:lnTo>
                    <a:pt x="18551" y="35203"/>
                  </a:lnTo>
                  <a:close/>
                  <a:moveTo>
                    <a:pt x="36055" y="35463"/>
                  </a:moveTo>
                  <a:lnTo>
                    <a:pt x="36000" y="35518"/>
                  </a:lnTo>
                  <a:lnTo>
                    <a:pt x="47358" y="46231"/>
                  </a:lnTo>
                  <a:lnTo>
                    <a:pt x="47496" y="46094"/>
                  </a:lnTo>
                  <a:lnTo>
                    <a:pt x="36055" y="35463"/>
                  </a:lnTo>
                  <a:close/>
                  <a:moveTo>
                    <a:pt x="18894" y="35560"/>
                  </a:moveTo>
                  <a:lnTo>
                    <a:pt x="7605" y="46369"/>
                  </a:lnTo>
                  <a:lnTo>
                    <a:pt x="7742" y="46506"/>
                  </a:lnTo>
                  <a:lnTo>
                    <a:pt x="18949" y="35615"/>
                  </a:lnTo>
                  <a:lnTo>
                    <a:pt x="18894" y="35560"/>
                  </a:lnTo>
                  <a:close/>
                  <a:moveTo>
                    <a:pt x="35725" y="35793"/>
                  </a:moveTo>
                  <a:lnTo>
                    <a:pt x="35643" y="35876"/>
                  </a:lnTo>
                  <a:lnTo>
                    <a:pt x="46575" y="47042"/>
                  </a:lnTo>
                  <a:lnTo>
                    <a:pt x="46685" y="46932"/>
                  </a:lnTo>
                  <a:lnTo>
                    <a:pt x="35725" y="35793"/>
                  </a:lnTo>
                  <a:close/>
                  <a:moveTo>
                    <a:pt x="19224" y="35903"/>
                  </a:moveTo>
                  <a:lnTo>
                    <a:pt x="8430" y="47194"/>
                  </a:lnTo>
                  <a:lnTo>
                    <a:pt x="8540" y="47304"/>
                  </a:lnTo>
                  <a:lnTo>
                    <a:pt x="19306" y="35973"/>
                  </a:lnTo>
                  <a:lnTo>
                    <a:pt x="19224" y="35903"/>
                  </a:lnTo>
                  <a:close/>
                  <a:moveTo>
                    <a:pt x="35354" y="36138"/>
                  </a:moveTo>
                  <a:lnTo>
                    <a:pt x="35258" y="36233"/>
                  </a:lnTo>
                  <a:lnTo>
                    <a:pt x="45763" y="47799"/>
                  </a:lnTo>
                  <a:lnTo>
                    <a:pt x="45873" y="47702"/>
                  </a:lnTo>
                  <a:lnTo>
                    <a:pt x="35354" y="36138"/>
                  </a:lnTo>
                  <a:close/>
                  <a:moveTo>
                    <a:pt x="19596" y="36248"/>
                  </a:moveTo>
                  <a:lnTo>
                    <a:pt x="9255" y="47949"/>
                  </a:lnTo>
                  <a:lnTo>
                    <a:pt x="9393" y="48087"/>
                  </a:lnTo>
                  <a:lnTo>
                    <a:pt x="19651" y="36288"/>
                  </a:lnTo>
                  <a:lnTo>
                    <a:pt x="19596" y="36248"/>
                  </a:lnTo>
                  <a:close/>
                  <a:moveTo>
                    <a:pt x="34983" y="36468"/>
                  </a:moveTo>
                  <a:lnTo>
                    <a:pt x="34942" y="36495"/>
                  </a:lnTo>
                  <a:lnTo>
                    <a:pt x="44843" y="48596"/>
                  </a:lnTo>
                  <a:cubicBezTo>
                    <a:pt x="44898" y="48541"/>
                    <a:pt x="44953" y="48499"/>
                    <a:pt x="45021" y="48444"/>
                  </a:cubicBezTo>
                  <a:lnTo>
                    <a:pt x="34983" y="36468"/>
                  </a:lnTo>
                  <a:close/>
                  <a:moveTo>
                    <a:pt x="19994" y="36591"/>
                  </a:moveTo>
                  <a:lnTo>
                    <a:pt x="10093" y="48664"/>
                  </a:lnTo>
                  <a:cubicBezTo>
                    <a:pt x="10148" y="48719"/>
                    <a:pt x="10203" y="48761"/>
                    <a:pt x="10273" y="48816"/>
                  </a:cubicBezTo>
                  <a:lnTo>
                    <a:pt x="20036" y="36619"/>
                  </a:lnTo>
                  <a:lnTo>
                    <a:pt x="19994" y="36591"/>
                  </a:lnTo>
                  <a:close/>
                  <a:moveTo>
                    <a:pt x="34598" y="36784"/>
                  </a:moveTo>
                  <a:lnTo>
                    <a:pt x="34529" y="36825"/>
                  </a:lnTo>
                  <a:lnTo>
                    <a:pt x="43976" y="49269"/>
                  </a:lnTo>
                  <a:lnTo>
                    <a:pt x="44141" y="49159"/>
                  </a:lnTo>
                  <a:lnTo>
                    <a:pt x="34598" y="36784"/>
                  </a:lnTo>
                  <a:close/>
                  <a:moveTo>
                    <a:pt x="20366" y="36866"/>
                  </a:moveTo>
                  <a:lnTo>
                    <a:pt x="11001" y="49379"/>
                  </a:lnTo>
                  <a:lnTo>
                    <a:pt x="11166" y="49504"/>
                  </a:lnTo>
                  <a:lnTo>
                    <a:pt x="20434" y="36921"/>
                  </a:lnTo>
                  <a:lnTo>
                    <a:pt x="20366" y="36866"/>
                  </a:lnTo>
                  <a:close/>
                  <a:moveTo>
                    <a:pt x="34213" y="37059"/>
                  </a:moveTo>
                  <a:lnTo>
                    <a:pt x="34144" y="37100"/>
                  </a:lnTo>
                  <a:lnTo>
                    <a:pt x="43041" y="49957"/>
                  </a:lnTo>
                  <a:lnTo>
                    <a:pt x="43192" y="49847"/>
                  </a:lnTo>
                  <a:lnTo>
                    <a:pt x="34213" y="37059"/>
                  </a:lnTo>
                  <a:close/>
                  <a:moveTo>
                    <a:pt x="20778" y="37169"/>
                  </a:moveTo>
                  <a:lnTo>
                    <a:pt x="11923" y="50039"/>
                  </a:lnTo>
                  <a:cubicBezTo>
                    <a:pt x="11991" y="50081"/>
                    <a:pt x="12046" y="50122"/>
                    <a:pt x="12115" y="50164"/>
                  </a:cubicBezTo>
                  <a:lnTo>
                    <a:pt x="20819" y="37196"/>
                  </a:lnTo>
                  <a:lnTo>
                    <a:pt x="20778" y="37169"/>
                  </a:lnTo>
                  <a:close/>
                  <a:moveTo>
                    <a:pt x="33787" y="37348"/>
                  </a:moveTo>
                  <a:lnTo>
                    <a:pt x="33745" y="37375"/>
                  </a:lnTo>
                  <a:lnTo>
                    <a:pt x="42092" y="50590"/>
                  </a:lnTo>
                  <a:cubicBezTo>
                    <a:pt x="42161" y="50549"/>
                    <a:pt x="42216" y="50507"/>
                    <a:pt x="42285" y="50466"/>
                  </a:cubicBezTo>
                  <a:lnTo>
                    <a:pt x="33787" y="37348"/>
                  </a:lnTo>
                  <a:close/>
                  <a:moveTo>
                    <a:pt x="21191" y="37430"/>
                  </a:moveTo>
                  <a:lnTo>
                    <a:pt x="12885" y="50672"/>
                  </a:lnTo>
                  <a:lnTo>
                    <a:pt x="13050" y="50769"/>
                  </a:lnTo>
                  <a:lnTo>
                    <a:pt x="21259" y="37471"/>
                  </a:lnTo>
                  <a:lnTo>
                    <a:pt x="21191" y="37430"/>
                  </a:lnTo>
                  <a:close/>
                  <a:moveTo>
                    <a:pt x="33360" y="37609"/>
                  </a:moveTo>
                  <a:lnTo>
                    <a:pt x="33332" y="37623"/>
                  </a:lnTo>
                  <a:lnTo>
                    <a:pt x="41116" y="51181"/>
                  </a:lnTo>
                  <a:cubicBezTo>
                    <a:pt x="41185" y="51140"/>
                    <a:pt x="41240" y="51099"/>
                    <a:pt x="41308" y="51057"/>
                  </a:cubicBezTo>
                  <a:lnTo>
                    <a:pt x="33360" y="37609"/>
                  </a:lnTo>
                  <a:close/>
                  <a:moveTo>
                    <a:pt x="21603" y="37678"/>
                  </a:moveTo>
                  <a:lnTo>
                    <a:pt x="13875" y="51264"/>
                  </a:lnTo>
                  <a:lnTo>
                    <a:pt x="14026" y="51346"/>
                  </a:lnTo>
                  <a:lnTo>
                    <a:pt x="21686" y="37733"/>
                  </a:lnTo>
                  <a:lnTo>
                    <a:pt x="21603" y="37678"/>
                  </a:lnTo>
                  <a:close/>
                  <a:moveTo>
                    <a:pt x="32947" y="37843"/>
                  </a:moveTo>
                  <a:lnTo>
                    <a:pt x="32907" y="37870"/>
                  </a:lnTo>
                  <a:lnTo>
                    <a:pt x="40112" y="51731"/>
                  </a:lnTo>
                  <a:cubicBezTo>
                    <a:pt x="40180" y="51690"/>
                    <a:pt x="40250" y="51662"/>
                    <a:pt x="40318" y="51621"/>
                  </a:cubicBezTo>
                  <a:lnTo>
                    <a:pt x="32947" y="37843"/>
                  </a:lnTo>
                  <a:close/>
                  <a:moveTo>
                    <a:pt x="22029" y="37911"/>
                  </a:moveTo>
                  <a:lnTo>
                    <a:pt x="14879" y="51814"/>
                  </a:lnTo>
                  <a:lnTo>
                    <a:pt x="15030" y="51882"/>
                  </a:lnTo>
                  <a:lnTo>
                    <a:pt x="22126" y="37953"/>
                  </a:lnTo>
                  <a:lnTo>
                    <a:pt x="22029" y="37911"/>
                  </a:lnTo>
                  <a:close/>
                  <a:moveTo>
                    <a:pt x="32507" y="38063"/>
                  </a:moveTo>
                  <a:lnTo>
                    <a:pt x="32452" y="38090"/>
                  </a:lnTo>
                  <a:lnTo>
                    <a:pt x="39108" y="52226"/>
                  </a:lnTo>
                  <a:lnTo>
                    <a:pt x="39300" y="52144"/>
                  </a:lnTo>
                  <a:lnTo>
                    <a:pt x="32507" y="38063"/>
                  </a:lnTo>
                  <a:close/>
                  <a:moveTo>
                    <a:pt x="22483" y="38131"/>
                  </a:moveTo>
                  <a:lnTo>
                    <a:pt x="15896" y="52295"/>
                  </a:lnTo>
                  <a:cubicBezTo>
                    <a:pt x="15966" y="52336"/>
                    <a:pt x="16021" y="52364"/>
                    <a:pt x="16089" y="52391"/>
                  </a:cubicBezTo>
                  <a:lnTo>
                    <a:pt x="22538" y="38159"/>
                  </a:lnTo>
                  <a:lnTo>
                    <a:pt x="22483" y="38131"/>
                  </a:lnTo>
                  <a:close/>
                  <a:moveTo>
                    <a:pt x="32082" y="38255"/>
                  </a:moveTo>
                  <a:lnTo>
                    <a:pt x="32040" y="38269"/>
                  </a:lnTo>
                  <a:lnTo>
                    <a:pt x="38035" y="52707"/>
                  </a:lnTo>
                  <a:cubicBezTo>
                    <a:pt x="38105" y="52680"/>
                    <a:pt x="38173" y="52652"/>
                    <a:pt x="38242" y="52611"/>
                  </a:cubicBezTo>
                  <a:lnTo>
                    <a:pt x="32082" y="38255"/>
                  </a:lnTo>
                  <a:close/>
                  <a:moveTo>
                    <a:pt x="22924" y="38324"/>
                  </a:moveTo>
                  <a:lnTo>
                    <a:pt x="16956" y="52762"/>
                  </a:lnTo>
                  <a:lnTo>
                    <a:pt x="17134" y="52845"/>
                  </a:lnTo>
                  <a:lnTo>
                    <a:pt x="23006" y="38351"/>
                  </a:lnTo>
                  <a:lnTo>
                    <a:pt x="22924" y="38324"/>
                  </a:lnTo>
                  <a:close/>
                  <a:moveTo>
                    <a:pt x="31627" y="38448"/>
                  </a:moveTo>
                  <a:lnTo>
                    <a:pt x="31532" y="38475"/>
                  </a:lnTo>
                  <a:lnTo>
                    <a:pt x="37032" y="53107"/>
                  </a:lnTo>
                  <a:lnTo>
                    <a:pt x="37197" y="53037"/>
                  </a:lnTo>
                  <a:lnTo>
                    <a:pt x="31627" y="38448"/>
                  </a:lnTo>
                  <a:close/>
                  <a:moveTo>
                    <a:pt x="23404" y="38516"/>
                  </a:moveTo>
                  <a:lnTo>
                    <a:pt x="18001" y="53175"/>
                  </a:lnTo>
                  <a:cubicBezTo>
                    <a:pt x="18069" y="53202"/>
                    <a:pt x="18138" y="53230"/>
                    <a:pt x="18221" y="53257"/>
                  </a:cubicBezTo>
                  <a:lnTo>
                    <a:pt x="23446" y="38530"/>
                  </a:lnTo>
                  <a:lnTo>
                    <a:pt x="23404" y="38516"/>
                  </a:lnTo>
                  <a:close/>
                  <a:moveTo>
                    <a:pt x="31187" y="38599"/>
                  </a:moveTo>
                  <a:lnTo>
                    <a:pt x="31092" y="38626"/>
                  </a:lnTo>
                  <a:lnTo>
                    <a:pt x="35932" y="53492"/>
                  </a:lnTo>
                  <a:lnTo>
                    <a:pt x="36097" y="53437"/>
                  </a:lnTo>
                  <a:lnTo>
                    <a:pt x="31187" y="38599"/>
                  </a:lnTo>
                  <a:close/>
                  <a:moveTo>
                    <a:pt x="23859" y="38668"/>
                  </a:moveTo>
                  <a:lnTo>
                    <a:pt x="19086" y="53547"/>
                  </a:lnTo>
                  <a:lnTo>
                    <a:pt x="19279" y="53602"/>
                  </a:lnTo>
                  <a:lnTo>
                    <a:pt x="23927" y="38695"/>
                  </a:lnTo>
                  <a:lnTo>
                    <a:pt x="23859" y="38668"/>
                  </a:lnTo>
                  <a:close/>
                  <a:moveTo>
                    <a:pt x="30679" y="38750"/>
                  </a:moveTo>
                  <a:lnTo>
                    <a:pt x="30637" y="38764"/>
                  </a:lnTo>
                  <a:lnTo>
                    <a:pt x="34832" y="53822"/>
                  </a:lnTo>
                  <a:cubicBezTo>
                    <a:pt x="34900" y="53807"/>
                    <a:pt x="34969" y="53780"/>
                    <a:pt x="35038" y="53767"/>
                  </a:cubicBezTo>
                  <a:lnTo>
                    <a:pt x="30679" y="38750"/>
                  </a:lnTo>
                  <a:close/>
                  <a:moveTo>
                    <a:pt x="24312" y="38805"/>
                  </a:moveTo>
                  <a:lnTo>
                    <a:pt x="20201" y="53877"/>
                  </a:lnTo>
                  <a:lnTo>
                    <a:pt x="20366" y="53917"/>
                  </a:lnTo>
                  <a:lnTo>
                    <a:pt x="24409" y="38819"/>
                  </a:lnTo>
                  <a:lnTo>
                    <a:pt x="24312" y="38805"/>
                  </a:lnTo>
                  <a:close/>
                  <a:moveTo>
                    <a:pt x="30212" y="38874"/>
                  </a:moveTo>
                  <a:lnTo>
                    <a:pt x="30170" y="38888"/>
                  </a:lnTo>
                  <a:lnTo>
                    <a:pt x="33717" y="54110"/>
                  </a:lnTo>
                  <a:cubicBezTo>
                    <a:pt x="33787" y="54097"/>
                    <a:pt x="33855" y="54082"/>
                    <a:pt x="33938" y="54055"/>
                  </a:cubicBezTo>
                  <a:lnTo>
                    <a:pt x="30212" y="38874"/>
                  </a:lnTo>
                  <a:close/>
                  <a:moveTo>
                    <a:pt x="24794" y="38915"/>
                  </a:moveTo>
                  <a:lnTo>
                    <a:pt x="21301" y="54152"/>
                  </a:lnTo>
                  <a:lnTo>
                    <a:pt x="21493" y="54192"/>
                  </a:lnTo>
                  <a:lnTo>
                    <a:pt x="24876" y="38943"/>
                  </a:lnTo>
                  <a:lnTo>
                    <a:pt x="24794" y="38915"/>
                  </a:lnTo>
                  <a:close/>
                  <a:moveTo>
                    <a:pt x="29744" y="38984"/>
                  </a:moveTo>
                  <a:lnTo>
                    <a:pt x="29647" y="38998"/>
                  </a:lnTo>
                  <a:lnTo>
                    <a:pt x="32645" y="54344"/>
                  </a:lnTo>
                  <a:lnTo>
                    <a:pt x="32810" y="54302"/>
                  </a:lnTo>
                  <a:lnTo>
                    <a:pt x="29744" y="38984"/>
                  </a:lnTo>
                  <a:close/>
                  <a:moveTo>
                    <a:pt x="25274" y="39011"/>
                  </a:moveTo>
                  <a:lnTo>
                    <a:pt x="22428" y="54385"/>
                  </a:lnTo>
                  <a:lnTo>
                    <a:pt x="22607" y="54412"/>
                  </a:lnTo>
                  <a:lnTo>
                    <a:pt x="25357" y="39039"/>
                  </a:lnTo>
                  <a:lnTo>
                    <a:pt x="25274" y="39011"/>
                  </a:lnTo>
                  <a:close/>
                  <a:moveTo>
                    <a:pt x="29262" y="39066"/>
                  </a:moveTo>
                  <a:lnTo>
                    <a:pt x="29180" y="39080"/>
                  </a:lnTo>
                  <a:lnTo>
                    <a:pt x="31504" y="54537"/>
                  </a:lnTo>
                  <a:lnTo>
                    <a:pt x="31682" y="54509"/>
                  </a:lnTo>
                  <a:lnTo>
                    <a:pt x="29262" y="39066"/>
                  </a:lnTo>
                  <a:close/>
                  <a:moveTo>
                    <a:pt x="25742" y="39094"/>
                  </a:moveTo>
                  <a:lnTo>
                    <a:pt x="23556" y="54564"/>
                  </a:lnTo>
                  <a:lnTo>
                    <a:pt x="23734" y="54592"/>
                  </a:lnTo>
                  <a:lnTo>
                    <a:pt x="25839" y="39108"/>
                  </a:lnTo>
                  <a:lnTo>
                    <a:pt x="25742" y="39094"/>
                  </a:lnTo>
                  <a:close/>
                  <a:moveTo>
                    <a:pt x="28781" y="39135"/>
                  </a:moveTo>
                  <a:lnTo>
                    <a:pt x="28699" y="39149"/>
                  </a:lnTo>
                  <a:lnTo>
                    <a:pt x="30377" y="54687"/>
                  </a:lnTo>
                  <a:lnTo>
                    <a:pt x="30555" y="54660"/>
                  </a:lnTo>
                  <a:lnTo>
                    <a:pt x="28781" y="39135"/>
                  </a:lnTo>
                  <a:close/>
                  <a:moveTo>
                    <a:pt x="26237" y="39149"/>
                  </a:moveTo>
                  <a:lnTo>
                    <a:pt x="24697" y="54702"/>
                  </a:lnTo>
                  <a:lnTo>
                    <a:pt x="24876" y="54715"/>
                  </a:lnTo>
                  <a:lnTo>
                    <a:pt x="26319" y="39163"/>
                  </a:lnTo>
                  <a:lnTo>
                    <a:pt x="26237" y="39149"/>
                  </a:lnTo>
                  <a:close/>
                  <a:moveTo>
                    <a:pt x="28286" y="39176"/>
                  </a:moveTo>
                  <a:lnTo>
                    <a:pt x="28204" y="39191"/>
                  </a:lnTo>
                  <a:lnTo>
                    <a:pt x="29249" y="54784"/>
                  </a:lnTo>
                  <a:lnTo>
                    <a:pt x="29427" y="54770"/>
                  </a:lnTo>
                  <a:lnTo>
                    <a:pt x="28286" y="39176"/>
                  </a:lnTo>
                  <a:close/>
                  <a:moveTo>
                    <a:pt x="26719" y="39191"/>
                  </a:moveTo>
                  <a:lnTo>
                    <a:pt x="25824" y="54797"/>
                  </a:lnTo>
                  <a:lnTo>
                    <a:pt x="26004" y="54797"/>
                  </a:lnTo>
                  <a:lnTo>
                    <a:pt x="26814" y="39191"/>
                  </a:lnTo>
                  <a:close/>
                  <a:moveTo>
                    <a:pt x="27709" y="39204"/>
                  </a:moveTo>
                  <a:lnTo>
                    <a:pt x="28107" y="54825"/>
                  </a:lnTo>
                  <a:lnTo>
                    <a:pt x="28286" y="54825"/>
                  </a:lnTo>
                  <a:lnTo>
                    <a:pt x="27805" y="39204"/>
                  </a:lnTo>
                  <a:close/>
                  <a:moveTo>
                    <a:pt x="27214" y="39204"/>
                  </a:moveTo>
                  <a:lnTo>
                    <a:pt x="26966" y="54839"/>
                  </a:lnTo>
                  <a:lnTo>
                    <a:pt x="27145" y="54839"/>
                  </a:lnTo>
                  <a:lnTo>
                    <a:pt x="27310" y="39218"/>
                  </a:lnTo>
                  <a:lnTo>
                    <a:pt x="27214" y="3920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9" name="Google Shape;2229;p37"/>
            <p:cNvSpPr/>
            <p:nvPr/>
          </p:nvSpPr>
          <p:spPr>
            <a:xfrm>
              <a:off x="4107950" y="1973263"/>
              <a:ext cx="1625700" cy="1625700"/>
            </a:xfrm>
            <a:prstGeom prst="donut">
              <a:avLst>
                <a:gd name="adj" fmla="val 2008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0" name="Google Shape;2230;p37"/>
            <p:cNvSpPr/>
            <p:nvPr/>
          </p:nvSpPr>
          <p:spPr>
            <a:xfrm>
              <a:off x="3967525" y="1833488"/>
              <a:ext cx="1904850" cy="1904875"/>
            </a:xfrm>
            <a:custGeom>
              <a:avLst/>
              <a:gdLst/>
              <a:ahLst/>
              <a:cxnLst/>
              <a:rect l="l" t="t" r="r" b="b"/>
              <a:pathLst>
                <a:path w="76194" h="76195" extrusionOk="0">
                  <a:moveTo>
                    <a:pt x="38049" y="0"/>
                  </a:moveTo>
                  <a:lnTo>
                    <a:pt x="38049" y="1018"/>
                  </a:lnTo>
                  <a:lnTo>
                    <a:pt x="38200" y="1018"/>
                  </a:lnTo>
                  <a:lnTo>
                    <a:pt x="38200" y="0"/>
                  </a:lnTo>
                  <a:close/>
                  <a:moveTo>
                    <a:pt x="37361" y="0"/>
                  </a:moveTo>
                  <a:lnTo>
                    <a:pt x="37210" y="14"/>
                  </a:lnTo>
                  <a:lnTo>
                    <a:pt x="37223" y="1031"/>
                  </a:lnTo>
                  <a:lnTo>
                    <a:pt x="37375" y="1018"/>
                  </a:lnTo>
                  <a:lnTo>
                    <a:pt x="37361" y="0"/>
                  </a:lnTo>
                  <a:close/>
                  <a:moveTo>
                    <a:pt x="38888" y="0"/>
                  </a:moveTo>
                  <a:lnTo>
                    <a:pt x="38874" y="1031"/>
                  </a:lnTo>
                  <a:lnTo>
                    <a:pt x="39025" y="1031"/>
                  </a:lnTo>
                  <a:lnTo>
                    <a:pt x="39039" y="14"/>
                  </a:lnTo>
                  <a:lnTo>
                    <a:pt x="38888" y="0"/>
                  </a:lnTo>
                  <a:close/>
                  <a:moveTo>
                    <a:pt x="36523" y="28"/>
                  </a:moveTo>
                  <a:lnTo>
                    <a:pt x="36371" y="41"/>
                  </a:lnTo>
                  <a:lnTo>
                    <a:pt x="36413" y="1059"/>
                  </a:lnTo>
                  <a:lnTo>
                    <a:pt x="36563" y="1045"/>
                  </a:lnTo>
                  <a:lnTo>
                    <a:pt x="36523" y="28"/>
                  </a:lnTo>
                  <a:close/>
                  <a:moveTo>
                    <a:pt x="39726" y="28"/>
                  </a:moveTo>
                  <a:lnTo>
                    <a:pt x="39685" y="1045"/>
                  </a:lnTo>
                  <a:lnTo>
                    <a:pt x="39836" y="1059"/>
                  </a:lnTo>
                  <a:lnTo>
                    <a:pt x="39891" y="41"/>
                  </a:lnTo>
                  <a:lnTo>
                    <a:pt x="39726" y="28"/>
                  </a:lnTo>
                  <a:close/>
                  <a:moveTo>
                    <a:pt x="35683" y="69"/>
                  </a:moveTo>
                  <a:lnTo>
                    <a:pt x="35518" y="83"/>
                  </a:lnTo>
                  <a:lnTo>
                    <a:pt x="35588" y="1100"/>
                  </a:lnTo>
                  <a:lnTo>
                    <a:pt x="35738" y="1086"/>
                  </a:lnTo>
                  <a:lnTo>
                    <a:pt x="35683" y="69"/>
                  </a:lnTo>
                  <a:close/>
                  <a:moveTo>
                    <a:pt x="40579" y="83"/>
                  </a:moveTo>
                  <a:lnTo>
                    <a:pt x="40511" y="1100"/>
                  </a:lnTo>
                  <a:lnTo>
                    <a:pt x="40661" y="1100"/>
                  </a:lnTo>
                  <a:lnTo>
                    <a:pt x="40731" y="83"/>
                  </a:lnTo>
                  <a:close/>
                  <a:moveTo>
                    <a:pt x="34831" y="138"/>
                  </a:moveTo>
                  <a:lnTo>
                    <a:pt x="34680" y="151"/>
                  </a:lnTo>
                  <a:lnTo>
                    <a:pt x="34776" y="1169"/>
                  </a:lnTo>
                  <a:lnTo>
                    <a:pt x="34928" y="1155"/>
                  </a:lnTo>
                  <a:lnTo>
                    <a:pt x="34831" y="138"/>
                  </a:lnTo>
                  <a:close/>
                  <a:moveTo>
                    <a:pt x="41418" y="138"/>
                  </a:moveTo>
                  <a:lnTo>
                    <a:pt x="41321" y="1155"/>
                  </a:lnTo>
                  <a:lnTo>
                    <a:pt x="41473" y="1169"/>
                  </a:lnTo>
                  <a:lnTo>
                    <a:pt x="41569" y="151"/>
                  </a:lnTo>
                  <a:lnTo>
                    <a:pt x="41418" y="138"/>
                  </a:lnTo>
                  <a:close/>
                  <a:moveTo>
                    <a:pt x="33993" y="220"/>
                  </a:moveTo>
                  <a:lnTo>
                    <a:pt x="33841" y="234"/>
                  </a:lnTo>
                  <a:lnTo>
                    <a:pt x="33965" y="1251"/>
                  </a:lnTo>
                  <a:lnTo>
                    <a:pt x="34103" y="1224"/>
                  </a:lnTo>
                  <a:lnTo>
                    <a:pt x="33993" y="220"/>
                  </a:lnTo>
                  <a:close/>
                  <a:moveTo>
                    <a:pt x="42256" y="220"/>
                  </a:moveTo>
                  <a:lnTo>
                    <a:pt x="42146" y="1238"/>
                  </a:lnTo>
                  <a:lnTo>
                    <a:pt x="42284" y="1251"/>
                  </a:lnTo>
                  <a:lnTo>
                    <a:pt x="42408" y="234"/>
                  </a:lnTo>
                  <a:lnTo>
                    <a:pt x="42256" y="220"/>
                  </a:lnTo>
                  <a:close/>
                  <a:moveTo>
                    <a:pt x="33167" y="316"/>
                  </a:moveTo>
                  <a:lnTo>
                    <a:pt x="33002" y="330"/>
                  </a:lnTo>
                  <a:lnTo>
                    <a:pt x="33140" y="1348"/>
                  </a:lnTo>
                  <a:lnTo>
                    <a:pt x="33291" y="1320"/>
                  </a:lnTo>
                  <a:lnTo>
                    <a:pt x="33167" y="316"/>
                  </a:lnTo>
                  <a:close/>
                  <a:moveTo>
                    <a:pt x="43096" y="316"/>
                  </a:moveTo>
                  <a:lnTo>
                    <a:pt x="42958" y="1334"/>
                  </a:lnTo>
                  <a:lnTo>
                    <a:pt x="43109" y="1348"/>
                  </a:lnTo>
                  <a:lnTo>
                    <a:pt x="43246" y="344"/>
                  </a:lnTo>
                  <a:lnTo>
                    <a:pt x="43096" y="316"/>
                  </a:lnTo>
                  <a:close/>
                  <a:moveTo>
                    <a:pt x="32328" y="426"/>
                  </a:moveTo>
                  <a:lnTo>
                    <a:pt x="32177" y="454"/>
                  </a:lnTo>
                  <a:lnTo>
                    <a:pt x="32328" y="1458"/>
                  </a:lnTo>
                  <a:lnTo>
                    <a:pt x="32480" y="1444"/>
                  </a:lnTo>
                  <a:lnTo>
                    <a:pt x="32328" y="426"/>
                  </a:lnTo>
                  <a:close/>
                  <a:moveTo>
                    <a:pt x="43921" y="440"/>
                  </a:moveTo>
                  <a:lnTo>
                    <a:pt x="43769" y="1444"/>
                  </a:lnTo>
                  <a:lnTo>
                    <a:pt x="43921" y="1471"/>
                  </a:lnTo>
                  <a:lnTo>
                    <a:pt x="44071" y="468"/>
                  </a:lnTo>
                  <a:lnTo>
                    <a:pt x="43921" y="440"/>
                  </a:lnTo>
                  <a:close/>
                  <a:moveTo>
                    <a:pt x="31490" y="564"/>
                  </a:moveTo>
                  <a:lnTo>
                    <a:pt x="31338" y="591"/>
                  </a:lnTo>
                  <a:lnTo>
                    <a:pt x="31517" y="1595"/>
                  </a:lnTo>
                  <a:lnTo>
                    <a:pt x="31668" y="1568"/>
                  </a:lnTo>
                  <a:lnTo>
                    <a:pt x="31490" y="564"/>
                  </a:lnTo>
                  <a:close/>
                  <a:moveTo>
                    <a:pt x="44759" y="578"/>
                  </a:moveTo>
                  <a:lnTo>
                    <a:pt x="44581" y="1581"/>
                  </a:lnTo>
                  <a:lnTo>
                    <a:pt x="44732" y="1609"/>
                  </a:lnTo>
                  <a:lnTo>
                    <a:pt x="44911" y="605"/>
                  </a:lnTo>
                  <a:lnTo>
                    <a:pt x="44759" y="578"/>
                  </a:lnTo>
                  <a:close/>
                  <a:moveTo>
                    <a:pt x="30665" y="729"/>
                  </a:moveTo>
                  <a:lnTo>
                    <a:pt x="30513" y="756"/>
                  </a:lnTo>
                  <a:lnTo>
                    <a:pt x="30720" y="1746"/>
                  </a:lnTo>
                  <a:lnTo>
                    <a:pt x="30871" y="1719"/>
                  </a:lnTo>
                  <a:lnTo>
                    <a:pt x="30665" y="729"/>
                  </a:lnTo>
                  <a:close/>
                  <a:moveTo>
                    <a:pt x="45584" y="729"/>
                  </a:moveTo>
                  <a:lnTo>
                    <a:pt x="45392" y="1733"/>
                  </a:lnTo>
                  <a:lnTo>
                    <a:pt x="45529" y="1760"/>
                  </a:lnTo>
                  <a:lnTo>
                    <a:pt x="45736" y="756"/>
                  </a:lnTo>
                  <a:lnTo>
                    <a:pt x="45584" y="729"/>
                  </a:lnTo>
                  <a:close/>
                  <a:moveTo>
                    <a:pt x="29840" y="894"/>
                  </a:moveTo>
                  <a:lnTo>
                    <a:pt x="29688" y="935"/>
                  </a:lnTo>
                  <a:lnTo>
                    <a:pt x="29908" y="1925"/>
                  </a:lnTo>
                  <a:lnTo>
                    <a:pt x="30060" y="1884"/>
                  </a:lnTo>
                  <a:lnTo>
                    <a:pt x="29840" y="894"/>
                  </a:lnTo>
                  <a:close/>
                  <a:moveTo>
                    <a:pt x="46409" y="908"/>
                  </a:moveTo>
                  <a:lnTo>
                    <a:pt x="46189" y="1898"/>
                  </a:lnTo>
                  <a:lnTo>
                    <a:pt x="46327" y="1939"/>
                  </a:lnTo>
                  <a:lnTo>
                    <a:pt x="46561" y="935"/>
                  </a:lnTo>
                  <a:lnTo>
                    <a:pt x="46409" y="908"/>
                  </a:lnTo>
                  <a:close/>
                  <a:moveTo>
                    <a:pt x="29015" y="1086"/>
                  </a:moveTo>
                  <a:lnTo>
                    <a:pt x="28877" y="1128"/>
                  </a:lnTo>
                  <a:lnTo>
                    <a:pt x="29110" y="2118"/>
                  </a:lnTo>
                  <a:lnTo>
                    <a:pt x="29262" y="2076"/>
                  </a:lnTo>
                  <a:lnTo>
                    <a:pt x="29015" y="1086"/>
                  </a:lnTo>
                  <a:close/>
                  <a:moveTo>
                    <a:pt x="47234" y="1100"/>
                  </a:moveTo>
                  <a:lnTo>
                    <a:pt x="46987" y="2090"/>
                  </a:lnTo>
                  <a:lnTo>
                    <a:pt x="47138" y="2131"/>
                  </a:lnTo>
                  <a:lnTo>
                    <a:pt x="47372" y="1141"/>
                  </a:lnTo>
                  <a:lnTo>
                    <a:pt x="47234" y="1100"/>
                  </a:lnTo>
                  <a:close/>
                  <a:moveTo>
                    <a:pt x="28203" y="1293"/>
                  </a:moveTo>
                  <a:lnTo>
                    <a:pt x="28052" y="1334"/>
                  </a:lnTo>
                  <a:lnTo>
                    <a:pt x="28327" y="2324"/>
                  </a:lnTo>
                  <a:lnTo>
                    <a:pt x="28465" y="2283"/>
                  </a:lnTo>
                  <a:lnTo>
                    <a:pt x="28203" y="1293"/>
                  </a:lnTo>
                  <a:close/>
                  <a:moveTo>
                    <a:pt x="48046" y="1306"/>
                  </a:moveTo>
                  <a:lnTo>
                    <a:pt x="47784" y="2296"/>
                  </a:lnTo>
                  <a:lnTo>
                    <a:pt x="47922" y="2338"/>
                  </a:lnTo>
                  <a:lnTo>
                    <a:pt x="48197" y="1348"/>
                  </a:lnTo>
                  <a:lnTo>
                    <a:pt x="48046" y="1306"/>
                  </a:lnTo>
                  <a:close/>
                  <a:moveTo>
                    <a:pt x="27392" y="1526"/>
                  </a:moveTo>
                  <a:lnTo>
                    <a:pt x="27240" y="1568"/>
                  </a:lnTo>
                  <a:lnTo>
                    <a:pt x="27530" y="2544"/>
                  </a:lnTo>
                  <a:lnTo>
                    <a:pt x="27680" y="2503"/>
                  </a:lnTo>
                  <a:lnTo>
                    <a:pt x="27392" y="1526"/>
                  </a:lnTo>
                  <a:close/>
                  <a:moveTo>
                    <a:pt x="48857" y="1540"/>
                  </a:moveTo>
                  <a:lnTo>
                    <a:pt x="48569" y="2516"/>
                  </a:lnTo>
                  <a:lnTo>
                    <a:pt x="48719" y="2558"/>
                  </a:lnTo>
                  <a:lnTo>
                    <a:pt x="49009" y="1581"/>
                  </a:lnTo>
                  <a:lnTo>
                    <a:pt x="48857" y="1540"/>
                  </a:lnTo>
                  <a:close/>
                  <a:moveTo>
                    <a:pt x="26580" y="1774"/>
                  </a:moveTo>
                  <a:lnTo>
                    <a:pt x="26443" y="1815"/>
                  </a:lnTo>
                  <a:lnTo>
                    <a:pt x="26745" y="2791"/>
                  </a:lnTo>
                  <a:lnTo>
                    <a:pt x="26897" y="2736"/>
                  </a:lnTo>
                  <a:lnTo>
                    <a:pt x="26580" y="1774"/>
                  </a:lnTo>
                  <a:close/>
                  <a:moveTo>
                    <a:pt x="49669" y="1788"/>
                  </a:moveTo>
                  <a:lnTo>
                    <a:pt x="49352" y="2751"/>
                  </a:lnTo>
                  <a:lnTo>
                    <a:pt x="49504" y="2806"/>
                  </a:lnTo>
                  <a:lnTo>
                    <a:pt x="49806" y="1829"/>
                  </a:lnTo>
                  <a:lnTo>
                    <a:pt x="49669" y="1788"/>
                  </a:lnTo>
                  <a:close/>
                  <a:moveTo>
                    <a:pt x="25783" y="2035"/>
                  </a:moveTo>
                  <a:lnTo>
                    <a:pt x="25632" y="2076"/>
                  </a:lnTo>
                  <a:lnTo>
                    <a:pt x="25975" y="3039"/>
                  </a:lnTo>
                  <a:lnTo>
                    <a:pt x="26113" y="2998"/>
                  </a:lnTo>
                  <a:lnTo>
                    <a:pt x="25783" y="2035"/>
                  </a:lnTo>
                  <a:close/>
                  <a:moveTo>
                    <a:pt x="50466" y="2049"/>
                  </a:moveTo>
                  <a:lnTo>
                    <a:pt x="50136" y="3011"/>
                  </a:lnTo>
                  <a:lnTo>
                    <a:pt x="50274" y="3066"/>
                  </a:lnTo>
                  <a:lnTo>
                    <a:pt x="50617" y="2104"/>
                  </a:lnTo>
                  <a:lnTo>
                    <a:pt x="50466" y="2049"/>
                  </a:lnTo>
                  <a:close/>
                  <a:moveTo>
                    <a:pt x="24985" y="2311"/>
                  </a:moveTo>
                  <a:lnTo>
                    <a:pt x="24848" y="2366"/>
                  </a:lnTo>
                  <a:lnTo>
                    <a:pt x="25205" y="3328"/>
                  </a:lnTo>
                  <a:lnTo>
                    <a:pt x="25343" y="3273"/>
                  </a:lnTo>
                  <a:lnTo>
                    <a:pt x="24985" y="2311"/>
                  </a:lnTo>
                  <a:close/>
                  <a:moveTo>
                    <a:pt x="51264" y="2338"/>
                  </a:moveTo>
                  <a:lnTo>
                    <a:pt x="50906" y="3286"/>
                  </a:lnTo>
                  <a:lnTo>
                    <a:pt x="51057" y="3341"/>
                  </a:lnTo>
                  <a:lnTo>
                    <a:pt x="51415" y="2393"/>
                  </a:lnTo>
                  <a:lnTo>
                    <a:pt x="51264" y="2338"/>
                  </a:lnTo>
                  <a:close/>
                  <a:moveTo>
                    <a:pt x="24202" y="2613"/>
                  </a:moveTo>
                  <a:lnTo>
                    <a:pt x="24064" y="2668"/>
                  </a:lnTo>
                  <a:lnTo>
                    <a:pt x="24435" y="3616"/>
                  </a:lnTo>
                  <a:lnTo>
                    <a:pt x="24573" y="3561"/>
                  </a:lnTo>
                  <a:lnTo>
                    <a:pt x="24202" y="2613"/>
                  </a:lnTo>
                  <a:close/>
                  <a:moveTo>
                    <a:pt x="52061" y="2641"/>
                  </a:moveTo>
                  <a:lnTo>
                    <a:pt x="51676" y="3589"/>
                  </a:lnTo>
                  <a:lnTo>
                    <a:pt x="51814" y="3644"/>
                  </a:lnTo>
                  <a:lnTo>
                    <a:pt x="52199" y="2696"/>
                  </a:lnTo>
                  <a:lnTo>
                    <a:pt x="52061" y="2641"/>
                  </a:lnTo>
                  <a:close/>
                  <a:moveTo>
                    <a:pt x="23417" y="2929"/>
                  </a:moveTo>
                  <a:lnTo>
                    <a:pt x="23280" y="2984"/>
                  </a:lnTo>
                  <a:lnTo>
                    <a:pt x="23679" y="3919"/>
                  </a:lnTo>
                  <a:lnTo>
                    <a:pt x="23817" y="3864"/>
                  </a:lnTo>
                  <a:lnTo>
                    <a:pt x="23417" y="2929"/>
                  </a:lnTo>
                  <a:close/>
                  <a:moveTo>
                    <a:pt x="52831" y="2956"/>
                  </a:moveTo>
                  <a:lnTo>
                    <a:pt x="52446" y="3891"/>
                  </a:lnTo>
                  <a:lnTo>
                    <a:pt x="52584" y="3946"/>
                  </a:lnTo>
                  <a:lnTo>
                    <a:pt x="52982" y="3011"/>
                  </a:lnTo>
                  <a:lnTo>
                    <a:pt x="52831" y="2956"/>
                  </a:lnTo>
                  <a:close/>
                  <a:moveTo>
                    <a:pt x="22647" y="3259"/>
                  </a:moveTo>
                  <a:lnTo>
                    <a:pt x="22510" y="3328"/>
                  </a:lnTo>
                  <a:lnTo>
                    <a:pt x="22922" y="4249"/>
                  </a:lnTo>
                  <a:lnTo>
                    <a:pt x="23060" y="4194"/>
                  </a:lnTo>
                  <a:lnTo>
                    <a:pt x="22647" y="3259"/>
                  </a:lnTo>
                  <a:close/>
                  <a:moveTo>
                    <a:pt x="53615" y="3286"/>
                  </a:moveTo>
                  <a:lnTo>
                    <a:pt x="53202" y="4221"/>
                  </a:lnTo>
                  <a:lnTo>
                    <a:pt x="53340" y="4276"/>
                  </a:lnTo>
                  <a:lnTo>
                    <a:pt x="53752" y="3356"/>
                  </a:lnTo>
                  <a:lnTo>
                    <a:pt x="53615" y="3286"/>
                  </a:lnTo>
                  <a:close/>
                  <a:moveTo>
                    <a:pt x="21892" y="3603"/>
                  </a:moveTo>
                  <a:lnTo>
                    <a:pt x="21754" y="3671"/>
                  </a:lnTo>
                  <a:lnTo>
                    <a:pt x="22194" y="4593"/>
                  </a:lnTo>
                  <a:lnTo>
                    <a:pt x="22317" y="4524"/>
                  </a:lnTo>
                  <a:lnTo>
                    <a:pt x="21892" y="3603"/>
                  </a:lnTo>
                  <a:close/>
                  <a:moveTo>
                    <a:pt x="54385" y="3644"/>
                  </a:moveTo>
                  <a:lnTo>
                    <a:pt x="53945" y="4566"/>
                  </a:lnTo>
                  <a:lnTo>
                    <a:pt x="54082" y="4634"/>
                  </a:lnTo>
                  <a:lnTo>
                    <a:pt x="54522" y="3713"/>
                  </a:lnTo>
                  <a:lnTo>
                    <a:pt x="54385" y="3644"/>
                  </a:lnTo>
                  <a:close/>
                  <a:moveTo>
                    <a:pt x="21135" y="3974"/>
                  </a:moveTo>
                  <a:lnTo>
                    <a:pt x="20997" y="4043"/>
                  </a:lnTo>
                  <a:lnTo>
                    <a:pt x="21452" y="4951"/>
                  </a:lnTo>
                  <a:lnTo>
                    <a:pt x="21589" y="4881"/>
                  </a:lnTo>
                  <a:lnTo>
                    <a:pt x="21135" y="3974"/>
                  </a:lnTo>
                  <a:close/>
                  <a:moveTo>
                    <a:pt x="55142" y="4016"/>
                  </a:moveTo>
                  <a:lnTo>
                    <a:pt x="54687" y="4923"/>
                  </a:lnTo>
                  <a:lnTo>
                    <a:pt x="54812" y="4991"/>
                  </a:lnTo>
                  <a:lnTo>
                    <a:pt x="55279" y="4084"/>
                  </a:lnTo>
                  <a:lnTo>
                    <a:pt x="55142" y="4016"/>
                  </a:lnTo>
                  <a:close/>
                  <a:moveTo>
                    <a:pt x="20379" y="4359"/>
                  </a:moveTo>
                  <a:lnTo>
                    <a:pt x="20255" y="4428"/>
                  </a:lnTo>
                  <a:lnTo>
                    <a:pt x="20722" y="5336"/>
                  </a:lnTo>
                  <a:lnTo>
                    <a:pt x="20860" y="5253"/>
                  </a:lnTo>
                  <a:lnTo>
                    <a:pt x="20379" y="4359"/>
                  </a:lnTo>
                  <a:close/>
                  <a:moveTo>
                    <a:pt x="55897" y="4401"/>
                  </a:moveTo>
                  <a:lnTo>
                    <a:pt x="55417" y="5294"/>
                  </a:lnTo>
                  <a:lnTo>
                    <a:pt x="55554" y="5376"/>
                  </a:lnTo>
                  <a:lnTo>
                    <a:pt x="56022" y="4469"/>
                  </a:lnTo>
                  <a:lnTo>
                    <a:pt x="55897" y="4401"/>
                  </a:lnTo>
                  <a:close/>
                  <a:moveTo>
                    <a:pt x="19650" y="4758"/>
                  </a:moveTo>
                  <a:lnTo>
                    <a:pt x="19512" y="4826"/>
                  </a:lnTo>
                  <a:lnTo>
                    <a:pt x="20007" y="5721"/>
                  </a:lnTo>
                  <a:lnTo>
                    <a:pt x="20132" y="5651"/>
                  </a:lnTo>
                  <a:lnTo>
                    <a:pt x="19650" y="4758"/>
                  </a:lnTo>
                  <a:close/>
                  <a:moveTo>
                    <a:pt x="56640" y="4799"/>
                  </a:moveTo>
                  <a:lnTo>
                    <a:pt x="56132" y="5693"/>
                  </a:lnTo>
                  <a:lnTo>
                    <a:pt x="56269" y="5761"/>
                  </a:lnTo>
                  <a:lnTo>
                    <a:pt x="56764" y="4881"/>
                  </a:lnTo>
                  <a:lnTo>
                    <a:pt x="56640" y="4799"/>
                  </a:lnTo>
                  <a:close/>
                  <a:moveTo>
                    <a:pt x="18907" y="5171"/>
                  </a:moveTo>
                  <a:lnTo>
                    <a:pt x="18784" y="5253"/>
                  </a:lnTo>
                  <a:lnTo>
                    <a:pt x="19292" y="6133"/>
                  </a:lnTo>
                  <a:lnTo>
                    <a:pt x="19430" y="6051"/>
                  </a:lnTo>
                  <a:lnTo>
                    <a:pt x="18907" y="5171"/>
                  </a:lnTo>
                  <a:close/>
                  <a:moveTo>
                    <a:pt x="57369" y="5226"/>
                  </a:moveTo>
                  <a:lnTo>
                    <a:pt x="56847" y="6106"/>
                  </a:lnTo>
                  <a:lnTo>
                    <a:pt x="56984" y="6174"/>
                  </a:lnTo>
                  <a:lnTo>
                    <a:pt x="57507" y="5294"/>
                  </a:lnTo>
                  <a:lnTo>
                    <a:pt x="57369" y="5226"/>
                  </a:lnTo>
                  <a:close/>
                  <a:moveTo>
                    <a:pt x="18192" y="5611"/>
                  </a:moveTo>
                  <a:lnTo>
                    <a:pt x="18055" y="5693"/>
                  </a:lnTo>
                  <a:lnTo>
                    <a:pt x="18605" y="6546"/>
                  </a:lnTo>
                  <a:lnTo>
                    <a:pt x="18729" y="6477"/>
                  </a:lnTo>
                  <a:lnTo>
                    <a:pt x="18192" y="5611"/>
                  </a:lnTo>
                  <a:close/>
                  <a:moveTo>
                    <a:pt x="58084" y="5651"/>
                  </a:moveTo>
                  <a:lnTo>
                    <a:pt x="57562" y="6518"/>
                  </a:lnTo>
                  <a:lnTo>
                    <a:pt x="57685" y="6601"/>
                  </a:lnTo>
                  <a:lnTo>
                    <a:pt x="58222" y="5734"/>
                  </a:lnTo>
                  <a:lnTo>
                    <a:pt x="58084" y="5651"/>
                  </a:lnTo>
                  <a:close/>
                  <a:moveTo>
                    <a:pt x="17477" y="6051"/>
                  </a:moveTo>
                  <a:lnTo>
                    <a:pt x="17354" y="6133"/>
                  </a:lnTo>
                  <a:lnTo>
                    <a:pt x="17904" y="6986"/>
                  </a:lnTo>
                  <a:lnTo>
                    <a:pt x="18027" y="6917"/>
                  </a:lnTo>
                  <a:lnTo>
                    <a:pt x="17477" y="6051"/>
                  </a:lnTo>
                  <a:close/>
                  <a:moveTo>
                    <a:pt x="58799" y="6106"/>
                  </a:moveTo>
                  <a:lnTo>
                    <a:pt x="58249" y="6958"/>
                  </a:lnTo>
                  <a:lnTo>
                    <a:pt x="58373" y="7041"/>
                  </a:lnTo>
                  <a:lnTo>
                    <a:pt x="58937" y="6188"/>
                  </a:lnTo>
                  <a:lnTo>
                    <a:pt x="58799" y="6106"/>
                  </a:lnTo>
                  <a:close/>
                  <a:moveTo>
                    <a:pt x="16776" y="6518"/>
                  </a:moveTo>
                  <a:lnTo>
                    <a:pt x="16652" y="6601"/>
                  </a:lnTo>
                  <a:lnTo>
                    <a:pt x="17230" y="7439"/>
                  </a:lnTo>
                  <a:lnTo>
                    <a:pt x="17354" y="7357"/>
                  </a:lnTo>
                  <a:lnTo>
                    <a:pt x="16776" y="6518"/>
                  </a:lnTo>
                  <a:close/>
                  <a:moveTo>
                    <a:pt x="59500" y="6573"/>
                  </a:moveTo>
                  <a:lnTo>
                    <a:pt x="58937" y="7426"/>
                  </a:lnTo>
                  <a:lnTo>
                    <a:pt x="59060" y="7508"/>
                  </a:lnTo>
                  <a:lnTo>
                    <a:pt x="59638" y="6669"/>
                  </a:lnTo>
                  <a:lnTo>
                    <a:pt x="59500" y="6573"/>
                  </a:lnTo>
                  <a:close/>
                  <a:moveTo>
                    <a:pt x="16089" y="6999"/>
                  </a:moveTo>
                  <a:lnTo>
                    <a:pt x="15964" y="7082"/>
                  </a:lnTo>
                  <a:lnTo>
                    <a:pt x="16556" y="7921"/>
                  </a:lnTo>
                  <a:lnTo>
                    <a:pt x="16679" y="7824"/>
                  </a:lnTo>
                  <a:lnTo>
                    <a:pt x="16089" y="6999"/>
                  </a:lnTo>
                  <a:close/>
                  <a:moveTo>
                    <a:pt x="60202" y="7054"/>
                  </a:moveTo>
                  <a:lnTo>
                    <a:pt x="59610" y="7893"/>
                  </a:lnTo>
                  <a:lnTo>
                    <a:pt x="59734" y="7976"/>
                  </a:lnTo>
                  <a:lnTo>
                    <a:pt x="60325" y="7151"/>
                  </a:lnTo>
                  <a:lnTo>
                    <a:pt x="60202" y="7054"/>
                  </a:lnTo>
                  <a:close/>
                  <a:moveTo>
                    <a:pt x="15401" y="7494"/>
                  </a:moveTo>
                  <a:lnTo>
                    <a:pt x="15277" y="7577"/>
                  </a:lnTo>
                  <a:lnTo>
                    <a:pt x="15896" y="8402"/>
                  </a:lnTo>
                  <a:lnTo>
                    <a:pt x="16006" y="8306"/>
                  </a:lnTo>
                  <a:lnTo>
                    <a:pt x="15401" y="7494"/>
                  </a:lnTo>
                  <a:close/>
                  <a:moveTo>
                    <a:pt x="60875" y="7549"/>
                  </a:moveTo>
                  <a:lnTo>
                    <a:pt x="60270" y="8374"/>
                  </a:lnTo>
                  <a:lnTo>
                    <a:pt x="60394" y="8457"/>
                  </a:lnTo>
                  <a:lnTo>
                    <a:pt x="61000" y="7646"/>
                  </a:lnTo>
                  <a:lnTo>
                    <a:pt x="60875" y="7549"/>
                  </a:lnTo>
                  <a:close/>
                  <a:moveTo>
                    <a:pt x="14741" y="8003"/>
                  </a:moveTo>
                  <a:lnTo>
                    <a:pt x="14617" y="8099"/>
                  </a:lnTo>
                  <a:lnTo>
                    <a:pt x="15249" y="8897"/>
                  </a:lnTo>
                  <a:lnTo>
                    <a:pt x="15359" y="8801"/>
                  </a:lnTo>
                  <a:lnTo>
                    <a:pt x="14741" y="8003"/>
                  </a:lnTo>
                  <a:close/>
                  <a:moveTo>
                    <a:pt x="61550" y="8072"/>
                  </a:moveTo>
                  <a:lnTo>
                    <a:pt x="60917" y="8869"/>
                  </a:lnTo>
                  <a:lnTo>
                    <a:pt x="61040" y="8966"/>
                  </a:lnTo>
                  <a:lnTo>
                    <a:pt x="61673" y="8168"/>
                  </a:lnTo>
                  <a:lnTo>
                    <a:pt x="61550" y="8072"/>
                  </a:lnTo>
                  <a:close/>
                  <a:moveTo>
                    <a:pt x="14081" y="8526"/>
                  </a:moveTo>
                  <a:lnTo>
                    <a:pt x="13957" y="8622"/>
                  </a:lnTo>
                  <a:lnTo>
                    <a:pt x="14604" y="9406"/>
                  </a:lnTo>
                  <a:lnTo>
                    <a:pt x="14714" y="9309"/>
                  </a:lnTo>
                  <a:lnTo>
                    <a:pt x="14081" y="8526"/>
                  </a:lnTo>
                  <a:close/>
                  <a:moveTo>
                    <a:pt x="62210" y="8594"/>
                  </a:moveTo>
                  <a:lnTo>
                    <a:pt x="61563" y="9379"/>
                  </a:lnTo>
                  <a:lnTo>
                    <a:pt x="61673" y="9474"/>
                  </a:lnTo>
                  <a:lnTo>
                    <a:pt x="62333" y="8691"/>
                  </a:lnTo>
                  <a:lnTo>
                    <a:pt x="62210" y="8594"/>
                  </a:lnTo>
                  <a:close/>
                  <a:moveTo>
                    <a:pt x="13434" y="9062"/>
                  </a:moveTo>
                  <a:lnTo>
                    <a:pt x="13311" y="9159"/>
                  </a:lnTo>
                  <a:lnTo>
                    <a:pt x="13971" y="9929"/>
                  </a:lnTo>
                  <a:lnTo>
                    <a:pt x="14094" y="9846"/>
                  </a:lnTo>
                  <a:lnTo>
                    <a:pt x="13434" y="9062"/>
                  </a:lnTo>
                  <a:close/>
                  <a:moveTo>
                    <a:pt x="62855" y="9131"/>
                  </a:moveTo>
                  <a:lnTo>
                    <a:pt x="62195" y="9914"/>
                  </a:lnTo>
                  <a:lnTo>
                    <a:pt x="62305" y="10011"/>
                  </a:lnTo>
                  <a:lnTo>
                    <a:pt x="62965" y="9241"/>
                  </a:lnTo>
                  <a:lnTo>
                    <a:pt x="62855" y="9131"/>
                  </a:lnTo>
                  <a:close/>
                  <a:moveTo>
                    <a:pt x="12788" y="9612"/>
                  </a:moveTo>
                  <a:lnTo>
                    <a:pt x="12678" y="9722"/>
                  </a:lnTo>
                  <a:lnTo>
                    <a:pt x="13366" y="10479"/>
                  </a:lnTo>
                  <a:lnTo>
                    <a:pt x="13476" y="10382"/>
                  </a:lnTo>
                  <a:lnTo>
                    <a:pt x="12788" y="9612"/>
                  </a:lnTo>
                  <a:close/>
                  <a:moveTo>
                    <a:pt x="63488" y="9694"/>
                  </a:moveTo>
                  <a:lnTo>
                    <a:pt x="62815" y="10451"/>
                  </a:lnTo>
                  <a:lnTo>
                    <a:pt x="62925" y="10547"/>
                  </a:lnTo>
                  <a:lnTo>
                    <a:pt x="63598" y="9791"/>
                  </a:lnTo>
                  <a:lnTo>
                    <a:pt x="63488" y="9694"/>
                  </a:lnTo>
                  <a:close/>
                  <a:moveTo>
                    <a:pt x="12169" y="10176"/>
                  </a:moveTo>
                  <a:lnTo>
                    <a:pt x="12059" y="10286"/>
                  </a:lnTo>
                  <a:lnTo>
                    <a:pt x="12761" y="11029"/>
                  </a:lnTo>
                  <a:lnTo>
                    <a:pt x="12857" y="10932"/>
                  </a:lnTo>
                  <a:lnTo>
                    <a:pt x="12169" y="10176"/>
                  </a:lnTo>
                  <a:close/>
                  <a:moveTo>
                    <a:pt x="64107" y="10259"/>
                  </a:moveTo>
                  <a:lnTo>
                    <a:pt x="63420" y="11001"/>
                  </a:lnTo>
                  <a:lnTo>
                    <a:pt x="63530" y="11111"/>
                  </a:lnTo>
                  <a:lnTo>
                    <a:pt x="64230" y="10369"/>
                  </a:lnTo>
                  <a:lnTo>
                    <a:pt x="64107" y="10259"/>
                  </a:lnTo>
                  <a:close/>
                  <a:moveTo>
                    <a:pt x="11564" y="10767"/>
                  </a:moveTo>
                  <a:lnTo>
                    <a:pt x="11454" y="10864"/>
                  </a:lnTo>
                  <a:lnTo>
                    <a:pt x="12156" y="11592"/>
                  </a:lnTo>
                  <a:lnTo>
                    <a:pt x="12266" y="11496"/>
                  </a:lnTo>
                  <a:lnTo>
                    <a:pt x="11564" y="10767"/>
                  </a:lnTo>
                  <a:close/>
                  <a:moveTo>
                    <a:pt x="64725" y="10836"/>
                  </a:moveTo>
                  <a:lnTo>
                    <a:pt x="64010" y="11564"/>
                  </a:lnTo>
                  <a:lnTo>
                    <a:pt x="64120" y="11674"/>
                  </a:lnTo>
                  <a:lnTo>
                    <a:pt x="64835" y="10946"/>
                  </a:lnTo>
                  <a:lnTo>
                    <a:pt x="64725" y="10836"/>
                  </a:lnTo>
                  <a:close/>
                  <a:moveTo>
                    <a:pt x="10959" y="11359"/>
                  </a:moveTo>
                  <a:lnTo>
                    <a:pt x="10849" y="11469"/>
                  </a:lnTo>
                  <a:lnTo>
                    <a:pt x="11578" y="12169"/>
                  </a:lnTo>
                  <a:lnTo>
                    <a:pt x="11688" y="12074"/>
                  </a:lnTo>
                  <a:lnTo>
                    <a:pt x="10959" y="11359"/>
                  </a:lnTo>
                  <a:close/>
                  <a:moveTo>
                    <a:pt x="65317" y="11441"/>
                  </a:moveTo>
                  <a:lnTo>
                    <a:pt x="64588" y="12156"/>
                  </a:lnTo>
                  <a:lnTo>
                    <a:pt x="64698" y="12252"/>
                  </a:lnTo>
                  <a:lnTo>
                    <a:pt x="65427" y="11551"/>
                  </a:lnTo>
                  <a:lnTo>
                    <a:pt x="65317" y="11441"/>
                  </a:lnTo>
                  <a:close/>
                  <a:moveTo>
                    <a:pt x="10382" y="11964"/>
                  </a:moveTo>
                  <a:lnTo>
                    <a:pt x="10272" y="12074"/>
                  </a:lnTo>
                  <a:lnTo>
                    <a:pt x="11014" y="12774"/>
                  </a:lnTo>
                  <a:lnTo>
                    <a:pt x="11124" y="12664"/>
                  </a:lnTo>
                  <a:lnTo>
                    <a:pt x="10382" y="11964"/>
                  </a:lnTo>
                  <a:close/>
                  <a:moveTo>
                    <a:pt x="65895" y="12046"/>
                  </a:moveTo>
                  <a:lnTo>
                    <a:pt x="65152" y="12747"/>
                  </a:lnTo>
                  <a:lnTo>
                    <a:pt x="65262" y="12857"/>
                  </a:lnTo>
                  <a:lnTo>
                    <a:pt x="66005" y="12156"/>
                  </a:lnTo>
                  <a:lnTo>
                    <a:pt x="65895" y="12046"/>
                  </a:lnTo>
                  <a:close/>
                  <a:moveTo>
                    <a:pt x="9804" y="12582"/>
                  </a:moveTo>
                  <a:lnTo>
                    <a:pt x="9708" y="12692"/>
                  </a:lnTo>
                  <a:lnTo>
                    <a:pt x="10464" y="13380"/>
                  </a:lnTo>
                  <a:lnTo>
                    <a:pt x="10561" y="13270"/>
                  </a:lnTo>
                  <a:lnTo>
                    <a:pt x="9804" y="12582"/>
                  </a:lnTo>
                  <a:close/>
                  <a:moveTo>
                    <a:pt x="66472" y="12664"/>
                  </a:moveTo>
                  <a:lnTo>
                    <a:pt x="65716" y="13352"/>
                  </a:lnTo>
                  <a:lnTo>
                    <a:pt x="65812" y="13462"/>
                  </a:lnTo>
                  <a:lnTo>
                    <a:pt x="66568" y="12774"/>
                  </a:lnTo>
                  <a:lnTo>
                    <a:pt x="66472" y="12664"/>
                  </a:lnTo>
                  <a:close/>
                  <a:moveTo>
                    <a:pt x="9254" y="13215"/>
                  </a:moveTo>
                  <a:lnTo>
                    <a:pt x="9144" y="13325"/>
                  </a:lnTo>
                  <a:lnTo>
                    <a:pt x="9928" y="13999"/>
                  </a:lnTo>
                  <a:lnTo>
                    <a:pt x="10024" y="13875"/>
                  </a:lnTo>
                  <a:lnTo>
                    <a:pt x="9254" y="13215"/>
                  </a:lnTo>
                  <a:close/>
                  <a:moveTo>
                    <a:pt x="67022" y="13297"/>
                  </a:moveTo>
                  <a:lnTo>
                    <a:pt x="66252" y="13957"/>
                  </a:lnTo>
                  <a:lnTo>
                    <a:pt x="66348" y="14081"/>
                  </a:lnTo>
                  <a:lnTo>
                    <a:pt x="67132" y="13421"/>
                  </a:lnTo>
                  <a:lnTo>
                    <a:pt x="67022" y="13297"/>
                  </a:lnTo>
                  <a:close/>
                  <a:moveTo>
                    <a:pt x="8704" y="13861"/>
                  </a:moveTo>
                  <a:lnTo>
                    <a:pt x="8608" y="13971"/>
                  </a:lnTo>
                  <a:lnTo>
                    <a:pt x="9391" y="14617"/>
                  </a:lnTo>
                  <a:lnTo>
                    <a:pt x="9488" y="14507"/>
                  </a:lnTo>
                  <a:lnTo>
                    <a:pt x="8704" y="13861"/>
                  </a:lnTo>
                  <a:close/>
                  <a:moveTo>
                    <a:pt x="67572" y="13944"/>
                  </a:moveTo>
                  <a:lnTo>
                    <a:pt x="66775" y="14590"/>
                  </a:lnTo>
                  <a:lnTo>
                    <a:pt x="66871" y="14700"/>
                  </a:lnTo>
                  <a:lnTo>
                    <a:pt x="67668" y="14067"/>
                  </a:lnTo>
                  <a:lnTo>
                    <a:pt x="67572" y="13944"/>
                  </a:lnTo>
                  <a:close/>
                  <a:moveTo>
                    <a:pt x="8168" y="14507"/>
                  </a:moveTo>
                  <a:lnTo>
                    <a:pt x="8086" y="14631"/>
                  </a:lnTo>
                  <a:lnTo>
                    <a:pt x="8883" y="15264"/>
                  </a:lnTo>
                  <a:lnTo>
                    <a:pt x="8979" y="15140"/>
                  </a:lnTo>
                  <a:lnTo>
                    <a:pt x="8168" y="14507"/>
                  </a:lnTo>
                  <a:close/>
                  <a:moveTo>
                    <a:pt x="68095" y="14604"/>
                  </a:moveTo>
                  <a:lnTo>
                    <a:pt x="67297" y="15236"/>
                  </a:lnTo>
                  <a:lnTo>
                    <a:pt x="67380" y="15346"/>
                  </a:lnTo>
                  <a:lnTo>
                    <a:pt x="68191" y="14727"/>
                  </a:lnTo>
                  <a:lnTo>
                    <a:pt x="68095" y="14604"/>
                  </a:lnTo>
                  <a:close/>
                  <a:moveTo>
                    <a:pt x="7659" y="15181"/>
                  </a:moveTo>
                  <a:lnTo>
                    <a:pt x="7563" y="15305"/>
                  </a:lnTo>
                  <a:lnTo>
                    <a:pt x="8388" y="15910"/>
                  </a:lnTo>
                  <a:lnTo>
                    <a:pt x="8471" y="15800"/>
                  </a:lnTo>
                  <a:lnTo>
                    <a:pt x="7659" y="15181"/>
                  </a:lnTo>
                  <a:close/>
                  <a:moveTo>
                    <a:pt x="68603" y="15264"/>
                  </a:moveTo>
                  <a:lnTo>
                    <a:pt x="67793" y="15882"/>
                  </a:lnTo>
                  <a:lnTo>
                    <a:pt x="67875" y="15992"/>
                  </a:lnTo>
                  <a:lnTo>
                    <a:pt x="68700" y="15387"/>
                  </a:lnTo>
                  <a:lnTo>
                    <a:pt x="68603" y="15264"/>
                  </a:lnTo>
                  <a:close/>
                  <a:moveTo>
                    <a:pt x="7164" y="15855"/>
                  </a:moveTo>
                  <a:lnTo>
                    <a:pt x="7068" y="15979"/>
                  </a:lnTo>
                  <a:lnTo>
                    <a:pt x="7893" y="16570"/>
                  </a:lnTo>
                  <a:lnTo>
                    <a:pt x="7989" y="16460"/>
                  </a:lnTo>
                  <a:lnTo>
                    <a:pt x="7164" y="15855"/>
                  </a:lnTo>
                  <a:close/>
                  <a:moveTo>
                    <a:pt x="69098" y="15952"/>
                  </a:moveTo>
                  <a:lnTo>
                    <a:pt x="68273" y="16542"/>
                  </a:lnTo>
                  <a:lnTo>
                    <a:pt x="68356" y="16667"/>
                  </a:lnTo>
                  <a:lnTo>
                    <a:pt x="69195" y="16075"/>
                  </a:lnTo>
                  <a:lnTo>
                    <a:pt x="69098" y="15952"/>
                  </a:lnTo>
                  <a:close/>
                  <a:moveTo>
                    <a:pt x="6669" y="16557"/>
                  </a:moveTo>
                  <a:lnTo>
                    <a:pt x="6586" y="16680"/>
                  </a:lnTo>
                  <a:lnTo>
                    <a:pt x="7426" y="17244"/>
                  </a:lnTo>
                  <a:lnTo>
                    <a:pt x="7508" y="17134"/>
                  </a:lnTo>
                  <a:lnTo>
                    <a:pt x="6669" y="16557"/>
                  </a:lnTo>
                  <a:close/>
                  <a:moveTo>
                    <a:pt x="69580" y="16639"/>
                  </a:moveTo>
                  <a:lnTo>
                    <a:pt x="68741" y="17217"/>
                  </a:lnTo>
                  <a:lnTo>
                    <a:pt x="68823" y="17340"/>
                  </a:lnTo>
                  <a:lnTo>
                    <a:pt x="69676" y="16762"/>
                  </a:lnTo>
                  <a:lnTo>
                    <a:pt x="69580" y="16639"/>
                  </a:lnTo>
                  <a:close/>
                  <a:moveTo>
                    <a:pt x="6201" y="17257"/>
                  </a:moveTo>
                  <a:lnTo>
                    <a:pt x="6119" y="17382"/>
                  </a:lnTo>
                  <a:lnTo>
                    <a:pt x="6971" y="17932"/>
                  </a:lnTo>
                  <a:lnTo>
                    <a:pt x="7054" y="17807"/>
                  </a:lnTo>
                  <a:lnTo>
                    <a:pt x="6201" y="17257"/>
                  </a:lnTo>
                  <a:close/>
                  <a:moveTo>
                    <a:pt x="70048" y="17340"/>
                  </a:moveTo>
                  <a:lnTo>
                    <a:pt x="69195" y="17890"/>
                  </a:lnTo>
                  <a:lnTo>
                    <a:pt x="69278" y="18014"/>
                  </a:lnTo>
                  <a:lnTo>
                    <a:pt x="70130" y="17464"/>
                  </a:lnTo>
                  <a:lnTo>
                    <a:pt x="70048" y="17340"/>
                  </a:lnTo>
                  <a:close/>
                  <a:moveTo>
                    <a:pt x="5748" y="17959"/>
                  </a:moveTo>
                  <a:lnTo>
                    <a:pt x="5665" y="18097"/>
                  </a:lnTo>
                  <a:lnTo>
                    <a:pt x="6531" y="18632"/>
                  </a:lnTo>
                  <a:lnTo>
                    <a:pt x="6614" y="18495"/>
                  </a:lnTo>
                  <a:lnTo>
                    <a:pt x="5748" y="17959"/>
                  </a:lnTo>
                  <a:close/>
                  <a:moveTo>
                    <a:pt x="70501" y="18042"/>
                  </a:moveTo>
                  <a:lnTo>
                    <a:pt x="69635" y="18577"/>
                  </a:lnTo>
                  <a:lnTo>
                    <a:pt x="69718" y="18715"/>
                  </a:lnTo>
                  <a:lnTo>
                    <a:pt x="70583" y="18179"/>
                  </a:lnTo>
                  <a:lnTo>
                    <a:pt x="70501" y="18042"/>
                  </a:lnTo>
                  <a:close/>
                  <a:moveTo>
                    <a:pt x="5308" y="18687"/>
                  </a:moveTo>
                  <a:lnTo>
                    <a:pt x="5225" y="18812"/>
                  </a:lnTo>
                  <a:lnTo>
                    <a:pt x="6106" y="19334"/>
                  </a:lnTo>
                  <a:lnTo>
                    <a:pt x="6188" y="19210"/>
                  </a:lnTo>
                  <a:lnTo>
                    <a:pt x="5308" y="18687"/>
                  </a:lnTo>
                  <a:close/>
                  <a:moveTo>
                    <a:pt x="70941" y="18770"/>
                  </a:moveTo>
                  <a:lnTo>
                    <a:pt x="70061" y="19279"/>
                  </a:lnTo>
                  <a:lnTo>
                    <a:pt x="70130" y="19417"/>
                  </a:lnTo>
                  <a:lnTo>
                    <a:pt x="71010" y="18894"/>
                  </a:lnTo>
                  <a:lnTo>
                    <a:pt x="70941" y="18770"/>
                  </a:lnTo>
                  <a:close/>
                  <a:moveTo>
                    <a:pt x="4881" y="19417"/>
                  </a:moveTo>
                  <a:lnTo>
                    <a:pt x="4813" y="19554"/>
                  </a:lnTo>
                  <a:lnTo>
                    <a:pt x="5706" y="20049"/>
                  </a:lnTo>
                  <a:lnTo>
                    <a:pt x="5775" y="19912"/>
                  </a:lnTo>
                  <a:lnTo>
                    <a:pt x="4881" y="19417"/>
                  </a:lnTo>
                  <a:close/>
                  <a:moveTo>
                    <a:pt x="71353" y="19499"/>
                  </a:moveTo>
                  <a:lnTo>
                    <a:pt x="70473" y="19994"/>
                  </a:lnTo>
                  <a:lnTo>
                    <a:pt x="70543" y="20132"/>
                  </a:lnTo>
                  <a:lnTo>
                    <a:pt x="71436" y="19622"/>
                  </a:lnTo>
                  <a:lnTo>
                    <a:pt x="71353" y="19499"/>
                  </a:lnTo>
                  <a:close/>
                  <a:moveTo>
                    <a:pt x="4483" y="20159"/>
                  </a:moveTo>
                  <a:lnTo>
                    <a:pt x="4414" y="20297"/>
                  </a:lnTo>
                  <a:lnTo>
                    <a:pt x="5308" y="20764"/>
                  </a:lnTo>
                  <a:lnTo>
                    <a:pt x="5376" y="20640"/>
                  </a:lnTo>
                  <a:lnTo>
                    <a:pt x="4483" y="20159"/>
                  </a:lnTo>
                  <a:close/>
                  <a:moveTo>
                    <a:pt x="71766" y="20228"/>
                  </a:moveTo>
                  <a:lnTo>
                    <a:pt x="70858" y="20709"/>
                  </a:lnTo>
                  <a:lnTo>
                    <a:pt x="70928" y="20847"/>
                  </a:lnTo>
                  <a:lnTo>
                    <a:pt x="71835" y="20365"/>
                  </a:lnTo>
                  <a:lnTo>
                    <a:pt x="71766" y="20228"/>
                  </a:lnTo>
                  <a:close/>
                  <a:moveTo>
                    <a:pt x="4084" y="20902"/>
                  </a:moveTo>
                  <a:lnTo>
                    <a:pt x="4015" y="21039"/>
                  </a:lnTo>
                  <a:lnTo>
                    <a:pt x="4936" y="21493"/>
                  </a:lnTo>
                  <a:lnTo>
                    <a:pt x="5005" y="21369"/>
                  </a:lnTo>
                  <a:lnTo>
                    <a:pt x="4084" y="20902"/>
                  </a:lnTo>
                  <a:close/>
                  <a:moveTo>
                    <a:pt x="72151" y="20984"/>
                  </a:moveTo>
                  <a:lnTo>
                    <a:pt x="71230" y="21438"/>
                  </a:lnTo>
                  <a:lnTo>
                    <a:pt x="71298" y="21575"/>
                  </a:lnTo>
                  <a:lnTo>
                    <a:pt x="72220" y="21122"/>
                  </a:lnTo>
                  <a:lnTo>
                    <a:pt x="72151" y="20984"/>
                  </a:lnTo>
                  <a:close/>
                  <a:moveTo>
                    <a:pt x="3713" y="21658"/>
                  </a:moveTo>
                  <a:lnTo>
                    <a:pt x="3644" y="21795"/>
                  </a:lnTo>
                  <a:lnTo>
                    <a:pt x="4565" y="22235"/>
                  </a:lnTo>
                  <a:lnTo>
                    <a:pt x="4634" y="22098"/>
                  </a:lnTo>
                  <a:lnTo>
                    <a:pt x="3713" y="21658"/>
                  </a:lnTo>
                  <a:close/>
                  <a:moveTo>
                    <a:pt x="72523" y="21740"/>
                  </a:moveTo>
                  <a:lnTo>
                    <a:pt x="71601" y="22167"/>
                  </a:lnTo>
                  <a:lnTo>
                    <a:pt x="71656" y="22304"/>
                  </a:lnTo>
                  <a:lnTo>
                    <a:pt x="72578" y="21878"/>
                  </a:lnTo>
                  <a:lnTo>
                    <a:pt x="72523" y="21740"/>
                  </a:lnTo>
                  <a:close/>
                  <a:moveTo>
                    <a:pt x="3355" y="22428"/>
                  </a:moveTo>
                  <a:lnTo>
                    <a:pt x="3300" y="22565"/>
                  </a:lnTo>
                  <a:lnTo>
                    <a:pt x="4221" y="22978"/>
                  </a:lnTo>
                  <a:lnTo>
                    <a:pt x="4290" y="22855"/>
                  </a:lnTo>
                  <a:lnTo>
                    <a:pt x="3355" y="22428"/>
                  </a:lnTo>
                  <a:close/>
                  <a:moveTo>
                    <a:pt x="72866" y="22497"/>
                  </a:moveTo>
                  <a:lnTo>
                    <a:pt x="71945" y="22910"/>
                  </a:lnTo>
                  <a:lnTo>
                    <a:pt x="72000" y="23047"/>
                  </a:lnTo>
                  <a:lnTo>
                    <a:pt x="72935" y="22634"/>
                  </a:lnTo>
                  <a:lnTo>
                    <a:pt x="72866" y="22497"/>
                  </a:lnTo>
                  <a:close/>
                  <a:moveTo>
                    <a:pt x="3025" y="23198"/>
                  </a:moveTo>
                  <a:lnTo>
                    <a:pt x="2956" y="23350"/>
                  </a:lnTo>
                  <a:lnTo>
                    <a:pt x="3905" y="23735"/>
                  </a:lnTo>
                  <a:lnTo>
                    <a:pt x="3960" y="23597"/>
                  </a:lnTo>
                  <a:lnTo>
                    <a:pt x="3025" y="23198"/>
                  </a:lnTo>
                  <a:close/>
                  <a:moveTo>
                    <a:pt x="73210" y="23267"/>
                  </a:moveTo>
                  <a:lnTo>
                    <a:pt x="72261" y="23665"/>
                  </a:lnTo>
                  <a:lnTo>
                    <a:pt x="72330" y="23803"/>
                  </a:lnTo>
                  <a:lnTo>
                    <a:pt x="73265" y="23405"/>
                  </a:lnTo>
                  <a:lnTo>
                    <a:pt x="73210" y="23267"/>
                  </a:lnTo>
                  <a:close/>
                  <a:moveTo>
                    <a:pt x="2695" y="24010"/>
                  </a:moveTo>
                  <a:lnTo>
                    <a:pt x="2640" y="24133"/>
                  </a:lnTo>
                  <a:lnTo>
                    <a:pt x="3589" y="24505"/>
                  </a:lnTo>
                  <a:lnTo>
                    <a:pt x="3644" y="24367"/>
                  </a:lnTo>
                  <a:lnTo>
                    <a:pt x="2695" y="24010"/>
                  </a:lnTo>
                  <a:close/>
                  <a:moveTo>
                    <a:pt x="73526" y="24037"/>
                  </a:moveTo>
                  <a:lnTo>
                    <a:pt x="72578" y="24422"/>
                  </a:lnTo>
                  <a:lnTo>
                    <a:pt x="72633" y="24560"/>
                  </a:lnTo>
                  <a:lnTo>
                    <a:pt x="73581" y="24188"/>
                  </a:lnTo>
                  <a:lnTo>
                    <a:pt x="73526" y="24037"/>
                  </a:lnTo>
                  <a:close/>
                  <a:moveTo>
                    <a:pt x="2393" y="24780"/>
                  </a:moveTo>
                  <a:lnTo>
                    <a:pt x="2338" y="24917"/>
                  </a:lnTo>
                  <a:lnTo>
                    <a:pt x="3300" y="25275"/>
                  </a:lnTo>
                  <a:lnTo>
                    <a:pt x="3355" y="25123"/>
                  </a:lnTo>
                  <a:lnTo>
                    <a:pt x="2393" y="24780"/>
                  </a:lnTo>
                  <a:close/>
                  <a:moveTo>
                    <a:pt x="73829" y="24835"/>
                  </a:moveTo>
                  <a:lnTo>
                    <a:pt x="72866" y="25178"/>
                  </a:lnTo>
                  <a:lnTo>
                    <a:pt x="72921" y="25330"/>
                  </a:lnTo>
                  <a:lnTo>
                    <a:pt x="73884" y="24972"/>
                  </a:lnTo>
                  <a:lnTo>
                    <a:pt x="73829" y="24835"/>
                  </a:lnTo>
                  <a:close/>
                  <a:moveTo>
                    <a:pt x="2103" y="25563"/>
                  </a:moveTo>
                  <a:lnTo>
                    <a:pt x="2063" y="25715"/>
                  </a:lnTo>
                  <a:lnTo>
                    <a:pt x="3025" y="26045"/>
                  </a:lnTo>
                  <a:lnTo>
                    <a:pt x="3066" y="25907"/>
                  </a:lnTo>
                  <a:lnTo>
                    <a:pt x="2103" y="25563"/>
                  </a:lnTo>
                  <a:close/>
                  <a:moveTo>
                    <a:pt x="74104" y="25618"/>
                  </a:moveTo>
                  <a:lnTo>
                    <a:pt x="73141" y="25962"/>
                  </a:lnTo>
                  <a:lnTo>
                    <a:pt x="73196" y="26100"/>
                  </a:lnTo>
                  <a:lnTo>
                    <a:pt x="74159" y="25770"/>
                  </a:lnTo>
                  <a:lnTo>
                    <a:pt x="74104" y="25618"/>
                  </a:lnTo>
                  <a:close/>
                  <a:moveTo>
                    <a:pt x="1843" y="26375"/>
                  </a:moveTo>
                  <a:lnTo>
                    <a:pt x="1788" y="26512"/>
                  </a:lnTo>
                  <a:lnTo>
                    <a:pt x="2763" y="26828"/>
                  </a:lnTo>
                  <a:lnTo>
                    <a:pt x="2805" y="26690"/>
                  </a:lnTo>
                  <a:lnTo>
                    <a:pt x="1843" y="26375"/>
                  </a:lnTo>
                  <a:close/>
                  <a:moveTo>
                    <a:pt x="74379" y="26415"/>
                  </a:moveTo>
                  <a:lnTo>
                    <a:pt x="73403" y="26732"/>
                  </a:lnTo>
                  <a:lnTo>
                    <a:pt x="73458" y="26883"/>
                  </a:lnTo>
                  <a:lnTo>
                    <a:pt x="74420" y="26567"/>
                  </a:lnTo>
                  <a:lnTo>
                    <a:pt x="74379" y="26415"/>
                  </a:lnTo>
                  <a:close/>
                  <a:moveTo>
                    <a:pt x="1581" y="27172"/>
                  </a:moveTo>
                  <a:lnTo>
                    <a:pt x="1540" y="27323"/>
                  </a:lnTo>
                  <a:lnTo>
                    <a:pt x="2516" y="27612"/>
                  </a:lnTo>
                  <a:lnTo>
                    <a:pt x="2558" y="27461"/>
                  </a:lnTo>
                  <a:lnTo>
                    <a:pt x="1581" y="27172"/>
                  </a:lnTo>
                  <a:close/>
                  <a:moveTo>
                    <a:pt x="74626" y="27227"/>
                  </a:moveTo>
                  <a:lnTo>
                    <a:pt x="73650" y="27516"/>
                  </a:lnTo>
                  <a:lnTo>
                    <a:pt x="73691" y="27667"/>
                  </a:lnTo>
                  <a:lnTo>
                    <a:pt x="74668" y="27378"/>
                  </a:lnTo>
                  <a:lnTo>
                    <a:pt x="74626" y="27227"/>
                  </a:lnTo>
                  <a:close/>
                  <a:moveTo>
                    <a:pt x="1348" y="27983"/>
                  </a:moveTo>
                  <a:lnTo>
                    <a:pt x="1320" y="28135"/>
                  </a:lnTo>
                  <a:lnTo>
                    <a:pt x="2296" y="28396"/>
                  </a:lnTo>
                  <a:lnTo>
                    <a:pt x="2338" y="28258"/>
                  </a:lnTo>
                  <a:lnTo>
                    <a:pt x="1348" y="27983"/>
                  </a:lnTo>
                  <a:close/>
                  <a:moveTo>
                    <a:pt x="74861" y="28038"/>
                  </a:moveTo>
                  <a:lnTo>
                    <a:pt x="73870" y="28313"/>
                  </a:lnTo>
                  <a:lnTo>
                    <a:pt x="73911" y="28451"/>
                  </a:lnTo>
                  <a:lnTo>
                    <a:pt x="74901" y="28190"/>
                  </a:lnTo>
                  <a:lnTo>
                    <a:pt x="74861" y="28038"/>
                  </a:lnTo>
                  <a:close/>
                  <a:moveTo>
                    <a:pt x="1141" y="28808"/>
                  </a:moveTo>
                  <a:lnTo>
                    <a:pt x="1100" y="28946"/>
                  </a:lnTo>
                  <a:lnTo>
                    <a:pt x="2090" y="29193"/>
                  </a:lnTo>
                  <a:lnTo>
                    <a:pt x="2131" y="29056"/>
                  </a:lnTo>
                  <a:lnTo>
                    <a:pt x="1141" y="28808"/>
                  </a:lnTo>
                  <a:close/>
                  <a:moveTo>
                    <a:pt x="75066" y="28850"/>
                  </a:moveTo>
                  <a:lnTo>
                    <a:pt x="74076" y="29097"/>
                  </a:lnTo>
                  <a:lnTo>
                    <a:pt x="74118" y="29248"/>
                  </a:lnTo>
                  <a:lnTo>
                    <a:pt x="75108" y="29001"/>
                  </a:lnTo>
                  <a:lnTo>
                    <a:pt x="75066" y="28850"/>
                  </a:lnTo>
                  <a:close/>
                  <a:moveTo>
                    <a:pt x="948" y="29620"/>
                  </a:moveTo>
                  <a:lnTo>
                    <a:pt x="908" y="29771"/>
                  </a:lnTo>
                  <a:lnTo>
                    <a:pt x="1911" y="29991"/>
                  </a:lnTo>
                  <a:lnTo>
                    <a:pt x="1938" y="29853"/>
                  </a:lnTo>
                  <a:lnTo>
                    <a:pt x="948" y="29620"/>
                  </a:lnTo>
                  <a:close/>
                  <a:moveTo>
                    <a:pt x="75259" y="29675"/>
                  </a:moveTo>
                  <a:lnTo>
                    <a:pt x="74269" y="29895"/>
                  </a:lnTo>
                  <a:lnTo>
                    <a:pt x="74310" y="30046"/>
                  </a:lnTo>
                  <a:lnTo>
                    <a:pt x="75301" y="29826"/>
                  </a:lnTo>
                  <a:lnTo>
                    <a:pt x="75259" y="29675"/>
                  </a:lnTo>
                  <a:close/>
                  <a:moveTo>
                    <a:pt x="770" y="30445"/>
                  </a:moveTo>
                  <a:lnTo>
                    <a:pt x="743" y="30596"/>
                  </a:lnTo>
                  <a:lnTo>
                    <a:pt x="1733" y="30803"/>
                  </a:lnTo>
                  <a:lnTo>
                    <a:pt x="1760" y="30651"/>
                  </a:lnTo>
                  <a:lnTo>
                    <a:pt x="770" y="30445"/>
                  </a:lnTo>
                  <a:close/>
                  <a:moveTo>
                    <a:pt x="75438" y="30500"/>
                  </a:moveTo>
                  <a:lnTo>
                    <a:pt x="74448" y="30706"/>
                  </a:lnTo>
                  <a:lnTo>
                    <a:pt x="74475" y="30843"/>
                  </a:lnTo>
                  <a:lnTo>
                    <a:pt x="75466" y="30651"/>
                  </a:lnTo>
                  <a:lnTo>
                    <a:pt x="75438" y="30500"/>
                  </a:lnTo>
                  <a:close/>
                  <a:moveTo>
                    <a:pt x="605" y="31270"/>
                  </a:moveTo>
                  <a:lnTo>
                    <a:pt x="578" y="31421"/>
                  </a:lnTo>
                  <a:lnTo>
                    <a:pt x="1581" y="31600"/>
                  </a:lnTo>
                  <a:lnTo>
                    <a:pt x="1608" y="31448"/>
                  </a:lnTo>
                  <a:lnTo>
                    <a:pt x="605" y="31270"/>
                  </a:lnTo>
                  <a:close/>
                  <a:moveTo>
                    <a:pt x="75603" y="31325"/>
                  </a:moveTo>
                  <a:lnTo>
                    <a:pt x="74599" y="31503"/>
                  </a:lnTo>
                  <a:lnTo>
                    <a:pt x="74626" y="31655"/>
                  </a:lnTo>
                  <a:lnTo>
                    <a:pt x="75631" y="31476"/>
                  </a:lnTo>
                  <a:lnTo>
                    <a:pt x="75603" y="31325"/>
                  </a:lnTo>
                  <a:close/>
                  <a:moveTo>
                    <a:pt x="468" y="32108"/>
                  </a:moveTo>
                  <a:lnTo>
                    <a:pt x="440" y="32260"/>
                  </a:lnTo>
                  <a:lnTo>
                    <a:pt x="1458" y="32411"/>
                  </a:lnTo>
                  <a:lnTo>
                    <a:pt x="1471" y="32260"/>
                  </a:lnTo>
                  <a:lnTo>
                    <a:pt x="468" y="32108"/>
                  </a:lnTo>
                  <a:close/>
                  <a:moveTo>
                    <a:pt x="75741" y="32163"/>
                  </a:moveTo>
                  <a:lnTo>
                    <a:pt x="74736" y="32315"/>
                  </a:lnTo>
                  <a:lnTo>
                    <a:pt x="74751" y="32466"/>
                  </a:lnTo>
                  <a:lnTo>
                    <a:pt x="75768" y="32301"/>
                  </a:lnTo>
                  <a:lnTo>
                    <a:pt x="75741" y="32163"/>
                  </a:lnTo>
                  <a:close/>
                  <a:moveTo>
                    <a:pt x="343" y="32933"/>
                  </a:moveTo>
                  <a:lnTo>
                    <a:pt x="330" y="33085"/>
                  </a:lnTo>
                  <a:lnTo>
                    <a:pt x="1333" y="33223"/>
                  </a:lnTo>
                  <a:lnTo>
                    <a:pt x="1361" y="33071"/>
                  </a:lnTo>
                  <a:lnTo>
                    <a:pt x="343" y="32933"/>
                  </a:lnTo>
                  <a:close/>
                  <a:moveTo>
                    <a:pt x="75864" y="32988"/>
                  </a:moveTo>
                  <a:lnTo>
                    <a:pt x="74846" y="33126"/>
                  </a:lnTo>
                  <a:lnTo>
                    <a:pt x="74874" y="33278"/>
                  </a:lnTo>
                  <a:lnTo>
                    <a:pt x="75878" y="33140"/>
                  </a:lnTo>
                  <a:lnTo>
                    <a:pt x="75864" y="32988"/>
                  </a:lnTo>
                  <a:close/>
                  <a:moveTo>
                    <a:pt x="248" y="33773"/>
                  </a:moveTo>
                  <a:lnTo>
                    <a:pt x="220" y="33924"/>
                  </a:lnTo>
                  <a:lnTo>
                    <a:pt x="1238" y="34034"/>
                  </a:lnTo>
                  <a:lnTo>
                    <a:pt x="1251" y="33896"/>
                  </a:lnTo>
                  <a:lnTo>
                    <a:pt x="248" y="33773"/>
                  </a:lnTo>
                  <a:close/>
                  <a:moveTo>
                    <a:pt x="75961" y="33828"/>
                  </a:moveTo>
                  <a:lnTo>
                    <a:pt x="74956" y="33938"/>
                  </a:lnTo>
                  <a:lnTo>
                    <a:pt x="74971" y="34089"/>
                  </a:lnTo>
                  <a:lnTo>
                    <a:pt x="75974" y="33979"/>
                  </a:lnTo>
                  <a:lnTo>
                    <a:pt x="75961" y="33828"/>
                  </a:lnTo>
                  <a:close/>
                  <a:moveTo>
                    <a:pt x="151" y="34611"/>
                  </a:moveTo>
                  <a:lnTo>
                    <a:pt x="138" y="34763"/>
                  </a:lnTo>
                  <a:lnTo>
                    <a:pt x="1155" y="34859"/>
                  </a:lnTo>
                  <a:lnTo>
                    <a:pt x="1168" y="34708"/>
                  </a:lnTo>
                  <a:lnTo>
                    <a:pt x="151" y="34611"/>
                  </a:lnTo>
                  <a:close/>
                  <a:moveTo>
                    <a:pt x="76043" y="34666"/>
                  </a:moveTo>
                  <a:lnTo>
                    <a:pt x="75026" y="34763"/>
                  </a:lnTo>
                  <a:lnTo>
                    <a:pt x="75039" y="34900"/>
                  </a:lnTo>
                  <a:lnTo>
                    <a:pt x="76056" y="34818"/>
                  </a:lnTo>
                  <a:lnTo>
                    <a:pt x="76043" y="34666"/>
                  </a:lnTo>
                  <a:close/>
                  <a:moveTo>
                    <a:pt x="83" y="35450"/>
                  </a:moveTo>
                  <a:lnTo>
                    <a:pt x="83" y="35601"/>
                  </a:lnTo>
                  <a:lnTo>
                    <a:pt x="1100" y="35670"/>
                  </a:lnTo>
                  <a:lnTo>
                    <a:pt x="1100" y="35519"/>
                  </a:lnTo>
                  <a:lnTo>
                    <a:pt x="83" y="35450"/>
                  </a:lnTo>
                  <a:close/>
                  <a:moveTo>
                    <a:pt x="76111" y="35505"/>
                  </a:moveTo>
                  <a:lnTo>
                    <a:pt x="75094" y="35574"/>
                  </a:lnTo>
                  <a:lnTo>
                    <a:pt x="75108" y="35725"/>
                  </a:lnTo>
                  <a:lnTo>
                    <a:pt x="76126" y="35656"/>
                  </a:lnTo>
                  <a:lnTo>
                    <a:pt x="76111" y="35505"/>
                  </a:lnTo>
                  <a:close/>
                  <a:moveTo>
                    <a:pt x="41" y="36303"/>
                  </a:moveTo>
                  <a:lnTo>
                    <a:pt x="28" y="36454"/>
                  </a:lnTo>
                  <a:lnTo>
                    <a:pt x="1058" y="36496"/>
                  </a:lnTo>
                  <a:lnTo>
                    <a:pt x="1058" y="36344"/>
                  </a:lnTo>
                  <a:lnTo>
                    <a:pt x="41" y="36303"/>
                  </a:lnTo>
                  <a:close/>
                  <a:moveTo>
                    <a:pt x="76166" y="36344"/>
                  </a:moveTo>
                  <a:lnTo>
                    <a:pt x="75149" y="36399"/>
                  </a:lnTo>
                  <a:lnTo>
                    <a:pt x="75149" y="36536"/>
                  </a:lnTo>
                  <a:lnTo>
                    <a:pt x="76166" y="36496"/>
                  </a:lnTo>
                  <a:lnTo>
                    <a:pt x="76166" y="36344"/>
                  </a:lnTo>
                  <a:close/>
                  <a:moveTo>
                    <a:pt x="13" y="37141"/>
                  </a:moveTo>
                  <a:lnTo>
                    <a:pt x="13" y="37293"/>
                  </a:lnTo>
                  <a:lnTo>
                    <a:pt x="1031" y="37306"/>
                  </a:lnTo>
                  <a:lnTo>
                    <a:pt x="1031" y="37156"/>
                  </a:lnTo>
                  <a:lnTo>
                    <a:pt x="13" y="37141"/>
                  </a:lnTo>
                  <a:close/>
                  <a:moveTo>
                    <a:pt x="76194" y="37183"/>
                  </a:moveTo>
                  <a:lnTo>
                    <a:pt x="75176" y="37211"/>
                  </a:lnTo>
                  <a:lnTo>
                    <a:pt x="75176" y="37361"/>
                  </a:lnTo>
                  <a:lnTo>
                    <a:pt x="76194" y="37348"/>
                  </a:lnTo>
                  <a:lnTo>
                    <a:pt x="76194" y="37183"/>
                  </a:lnTo>
                  <a:close/>
                  <a:moveTo>
                    <a:pt x="0" y="37981"/>
                  </a:moveTo>
                  <a:lnTo>
                    <a:pt x="0" y="38131"/>
                  </a:lnTo>
                  <a:lnTo>
                    <a:pt x="1018" y="38131"/>
                  </a:lnTo>
                  <a:lnTo>
                    <a:pt x="1018" y="37981"/>
                  </a:lnTo>
                  <a:close/>
                  <a:moveTo>
                    <a:pt x="75176" y="38036"/>
                  </a:moveTo>
                  <a:lnTo>
                    <a:pt x="75176" y="38241"/>
                  </a:lnTo>
                  <a:lnTo>
                    <a:pt x="76194" y="38256"/>
                  </a:lnTo>
                  <a:lnTo>
                    <a:pt x="76194" y="38036"/>
                  </a:lnTo>
                  <a:close/>
                  <a:moveTo>
                    <a:pt x="1018" y="38806"/>
                  </a:moveTo>
                  <a:lnTo>
                    <a:pt x="0" y="38819"/>
                  </a:lnTo>
                  <a:lnTo>
                    <a:pt x="13" y="38971"/>
                  </a:lnTo>
                  <a:lnTo>
                    <a:pt x="1031" y="38956"/>
                  </a:lnTo>
                  <a:lnTo>
                    <a:pt x="1018" y="38806"/>
                  </a:lnTo>
                  <a:close/>
                  <a:moveTo>
                    <a:pt x="75176" y="38916"/>
                  </a:moveTo>
                  <a:lnTo>
                    <a:pt x="75163" y="39066"/>
                  </a:lnTo>
                  <a:lnTo>
                    <a:pt x="76181" y="39094"/>
                  </a:lnTo>
                  <a:lnTo>
                    <a:pt x="76194" y="38943"/>
                  </a:lnTo>
                  <a:lnTo>
                    <a:pt x="75176" y="38916"/>
                  </a:lnTo>
                  <a:close/>
                  <a:moveTo>
                    <a:pt x="1045" y="39616"/>
                  </a:moveTo>
                  <a:lnTo>
                    <a:pt x="28" y="39658"/>
                  </a:lnTo>
                  <a:lnTo>
                    <a:pt x="41" y="39809"/>
                  </a:lnTo>
                  <a:lnTo>
                    <a:pt x="1058" y="39768"/>
                  </a:lnTo>
                  <a:lnTo>
                    <a:pt x="1045" y="39616"/>
                  </a:lnTo>
                  <a:close/>
                  <a:moveTo>
                    <a:pt x="75149" y="39741"/>
                  </a:moveTo>
                  <a:lnTo>
                    <a:pt x="75136" y="39891"/>
                  </a:lnTo>
                  <a:lnTo>
                    <a:pt x="76153" y="39933"/>
                  </a:lnTo>
                  <a:lnTo>
                    <a:pt x="76166" y="39781"/>
                  </a:lnTo>
                  <a:lnTo>
                    <a:pt x="75149" y="39741"/>
                  </a:lnTo>
                  <a:close/>
                  <a:moveTo>
                    <a:pt x="1086" y="40442"/>
                  </a:moveTo>
                  <a:lnTo>
                    <a:pt x="68" y="40511"/>
                  </a:lnTo>
                  <a:lnTo>
                    <a:pt x="83" y="40662"/>
                  </a:lnTo>
                  <a:lnTo>
                    <a:pt x="1100" y="40593"/>
                  </a:lnTo>
                  <a:lnTo>
                    <a:pt x="1086" y="40442"/>
                  </a:lnTo>
                  <a:close/>
                  <a:moveTo>
                    <a:pt x="75094" y="40552"/>
                  </a:moveTo>
                  <a:lnTo>
                    <a:pt x="75094" y="40703"/>
                  </a:lnTo>
                  <a:lnTo>
                    <a:pt x="76111" y="40772"/>
                  </a:lnTo>
                  <a:lnTo>
                    <a:pt x="76111" y="40621"/>
                  </a:lnTo>
                  <a:lnTo>
                    <a:pt x="75094" y="40552"/>
                  </a:lnTo>
                  <a:close/>
                  <a:moveTo>
                    <a:pt x="1155" y="41253"/>
                  </a:moveTo>
                  <a:lnTo>
                    <a:pt x="138" y="41349"/>
                  </a:lnTo>
                  <a:lnTo>
                    <a:pt x="151" y="41501"/>
                  </a:lnTo>
                  <a:lnTo>
                    <a:pt x="1168" y="41404"/>
                  </a:lnTo>
                  <a:lnTo>
                    <a:pt x="1155" y="41253"/>
                  </a:lnTo>
                  <a:close/>
                  <a:moveTo>
                    <a:pt x="75039" y="41377"/>
                  </a:moveTo>
                  <a:lnTo>
                    <a:pt x="75026" y="41528"/>
                  </a:lnTo>
                  <a:lnTo>
                    <a:pt x="76043" y="41611"/>
                  </a:lnTo>
                  <a:lnTo>
                    <a:pt x="76056" y="41459"/>
                  </a:lnTo>
                  <a:lnTo>
                    <a:pt x="75039" y="41377"/>
                  </a:lnTo>
                  <a:close/>
                  <a:moveTo>
                    <a:pt x="1223" y="42078"/>
                  </a:moveTo>
                  <a:lnTo>
                    <a:pt x="220" y="42188"/>
                  </a:lnTo>
                  <a:lnTo>
                    <a:pt x="233" y="42339"/>
                  </a:lnTo>
                  <a:lnTo>
                    <a:pt x="1251" y="42229"/>
                  </a:lnTo>
                  <a:lnTo>
                    <a:pt x="1223" y="42078"/>
                  </a:lnTo>
                  <a:close/>
                  <a:moveTo>
                    <a:pt x="74956" y="42188"/>
                  </a:moveTo>
                  <a:lnTo>
                    <a:pt x="74943" y="42339"/>
                  </a:lnTo>
                  <a:lnTo>
                    <a:pt x="75961" y="42449"/>
                  </a:lnTo>
                  <a:lnTo>
                    <a:pt x="75974" y="42298"/>
                  </a:lnTo>
                  <a:lnTo>
                    <a:pt x="74956" y="42188"/>
                  </a:lnTo>
                  <a:close/>
                  <a:moveTo>
                    <a:pt x="1320" y="42889"/>
                  </a:moveTo>
                  <a:lnTo>
                    <a:pt x="316" y="43027"/>
                  </a:lnTo>
                  <a:lnTo>
                    <a:pt x="330" y="43179"/>
                  </a:lnTo>
                  <a:lnTo>
                    <a:pt x="1348" y="43041"/>
                  </a:lnTo>
                  <a:lnTo>
                    <a:pt x="1320" y="42889"/>
                  </a:lnTo>
                  <a:close/>
                  <a:moveTo>
                    <a:pt x="74861" y="43013"/>
                  </a:moveTo>
                  <a:lnTo>
                    <a:pt x="74833" y="43151"/>
                  </a:lnTo>
                  <a:lnTo>
                    <a:pt x="75851" y="43289"/>
                  </a:lnTo>
                  <a:lnTo>
                    <a:pt x="75864" y="43137"/>
                  </a:lnTo>
                  <a:lnTo>
                    <a:pt x="74861" y="43013"/>
                  </a:lnTo>
                  <a:close/>
                  <a:moveTo>
                    <a:pt x="1443" y="43701"/>
                  </a:moveTo>
                  <a:lnTo>
                    <a:pt x="426" y="43852"/>
                  </a:lnTo>
                  <a:lnTo>
                    <a:pt x="453" y="44004"/>
                  </a:lnTo>
                  <a:lnTo>
                    <a:pt x="1458" y="43852"/>
                  </a:lnTo>
                  <a:lnTo>
                    <a:pt x="1443" y="43701"/>
                  </a:lnTo>
                  <a:close/>
                  <a:moveTo>
                    <a:pt x="74736" y="43824"/>
                  </a:moveTo>
                  <a:lnTo>
                    <a:pt x="74723" y="43962"/>
                  </a:lnTo>
                  <a:lnTo>
                    <a:pt x="75726" y="44127"/>
                  </a:lnTo>
                  <a:lnTo>
                    <a:pt x="75754" y="43976"/>
                  </a:lnTo>
                  <a:lnTo>
                    <a:pt x="74736" y="43824"/>
                  </a:lnTo>
                  <a:close/>
                  <a:moveTo>
                    <a:pt x="1568" y="44512"/>
                  </a:moveTo>
                  <a:lnTo>
                    <a:pt x="563" y="44691"/>
                  </a:lnTo>
                  <a:lnTo>
                    <a:pt x="591" y="44842"/>
                  </a:lnTo>
                  <a:lnTo>
                    <a:pt x="1595" y="44664"/>
                  </a:lnTo>
                  <a:lnTo>
                    <a:pt x="1568" y="44512"/>
                  </a:lnTo>
                  <a:close/>
                  <a:moveTo>
                    <a:pt x="74613" y="44622"/>
                  </a:moveTo>
                  <a:lnTo>
                    <a:pt x="74586" y="44774"/>
                  </a:lnTo>
                  <a:lnTo>
                    <a:pt x="75589" y="44952"/>
                  </a:lnTo>
                  <a:lnTo>
                    <a:pt x="75616" y="44801"/>
                  </a:lnTo>
                  <a:lnTo>
                    <a:pt x="74613" y="44622"/>
                  </a:lnTo>
                  <a:close/>
                  <a:moveTo>
                    <a:pt x="1718" y="45324"/>
                  </a:moveTo>
                  <a:lnTo>
                    <a:pt x="715" y="45516"/>
                  </a:lnTo>
                  <a:lnTo>
                    <a:pt x="756" y="45667"/>
                  </a:lnTo>
                  <a:lnTo>
                    <a:pt x="1746" y="45461"/>
                  </a:lnTo>
                  <a:lnTo>
                    <a:pt x="1718" y="45324"/>
                  </a:lnTo>
                  <a:close/>
                  <a:moveTo>
                    <a:pt x="74461" y="45434"/>
                  </a:moveTo>
                  <a:lnTo>
                    <a:pt x="74420" y="45584"/>
                  </a:lnTo>
                  <a:lnTo>
                    <a:pt x="75424" y="45777"/>
                  </a:lnTo>
                  <a:lnTo>
                    <a:pt x="75451" y="45639"/>
                  </a:lnTo>
                  <a:lnTo>
                    <a:pt x="74461" y="45434"/>
                  </a:lnTo>
                  <a:close/>
                  <a:moveTo>
                    <a:pt x="1883" y="46121"/>
                  </a:moveTo>
                  <a:lnTo>
                    <a:pt x="893" y="46341"/>
                  </a:lnTo>
                  <a:lnTo>
                    <a:pt x="921" y="46492"/>
                  </a:lnTo>
                  <a:lnTo>
                    <a:pt x="1925" y="46272"/>
                  </a:lnTo>
                  <a:lnTo>
                    <a:pt x="1883" y="46121"/>
                  </a:lnTo>
                  <a:close/>
                  <a:moveTo>
                    <a:pt x="74283" y="46231"/>
                  </a:moveTo>
                  <a:lnTo>
                    <a:pt x="74255" y="46382"/>
                  </a:lnTo>
                  <a:lnTo>
                    <a:pt x="75246" y="46602"/>
                  </a:lnTo>
                  <a:lnTo>
                    <a:pt x="75273" y="46464"/>
                  </a:lnTo>
                  <a:lnTo>
                    <a:pt x="74283" y="46231"/>
                  </a:lnTo>
                  <a:close/>
                  <a:moveTo>
                    <a:pt x="2076" y="46919"/>
                  </a:moveTo>
                  <a:lnTo>
                    <a:pt x="1086" y="47166"/>
                  </a:lnTo>
                  <a:lnTo>
                    <a:pt x="1113" y="47317"/>
                  </a:lnTo>
                  <a:lnTo>
                    <a:pt x="2103" y="47069"/>
                  </a:lnTo>
                  <a:lnTo>
                    <a:pt x="2076" y="46919"/>
                  </a:lnTo>
                  <a:close/>
                  <a:moveTo>
                    <a:pt x="74104" y="47029"/>
                  </a:moveTo>
                  <a:lnTo>
                    <a:pt x="74063" y="47180"/>
                  </a:lnTo>
                  <a:lnTo>
                    <a:pt x="75053" y="47427"/>
                  </a:lnTo>
                  <a:lnTo>
                    <a:pt x="75081" y="47276"/>
                  </a:lnTo>
                  <a:lnTo>
                    <a:pt x="74104" y="47029"/>
                  </a:lnTo>
                  <a:close/>
                  <a:moveTo>
                    <a:pt x="2283" y="47716"/>
                  </a:moveTo>
                  <a:lnTo>
                    <a:pt x="1293" y="47977"/>
                  </a:lnTo>
                  <a:lnTo>
                    <a:pt x="1333" y="48129"/>
                  </a:lnTo>
                  <a:lnTo>
                    <a:pt x="2310" y="47854"/>
                  </a:lnTo>
                  <a:lnTo>
                    <a:pt x="2283" y="47716"/>
                  </a:lnTo>
                  <a:close/>
                  <a:moveTo>
                    <a:pt x="73898" y="47826"/>
                  </a:moveTo>
                  <a:lnTo>
                    <a:pt x="73856" y="47977"/>
                  </a:lnTo>
                  <a:lnTo>
                    <a:pt x="74833" y="48239"/>
                  </a:lnTo>
                  <a:lnTo>
                    <a:pt x="74874" y="48101"/>
                  </a:lnTo>
                  <a:lnTo>
                    <a:pt x="73898" y="47826"/>
                  </a:lnTo>
                  <a:close/>
                  <a:moveTo>
                    <a:pt x="2503" y="48500"/>
                  </a:moveTo>
                  <a:lnTo>
                    <a:pt x="1513" y="48789"/>
                  </a:lnTo>
                  <a:lnTo>
                    <a:pt x="1568" y="48940"/>
                  </a:lnTo>
                  <a:lnTo>
                    <a:pt x="2543" y="48651"/>
                  </a:lnTo>
                  <a:lnTo>
                    <a:pt x="2503" y="48500"/>
                  </a:lnTo>
                  <a:close/>
                  <a:moveTo>
                    <a:pt x="73664" y="48624"/>
                  </a:moveTo>
                  <a:lnTo>
                    <a:pt x="73623" y="48761"/>
                  </a:lnTo>
                  <a:lnTo>
                    <a:pt x="74599" y="49050"/>
                  </a:lnTo>
                  <a:lnTo>
                    <a:pt x="74641" y="48912"/>
                  </a:lnTo>
                  <a:lnTo>
                    <a:pt x="73664" y="48624"/>
                  </a:lnTo>
                  <a:close/>
                  <a:moveTo>
                    <a:pt x="2736" y="49284"/>
                  </a:moveTo>
                  <a:lnTo>
                    <a:pt x="1760" y="49600"/>
                  </a:lnTo>
                  <a:lnTo>
                    <a:pt x="1815" y="49737"/>
                  </a:lnTo>
                  <a:lnTo>
                    <a:pt x="2778" y="49435"/>
                  </a:lnTo>
                  <a:lnTo>
                    <a:pt x="2736" y="49284"/>
                  </a:lnTo>
                  <a:close/>
                  <a:moveTo>
                    <a:pt x="73430" y="49407"/>
                  </a:moveTo>
                  <a:lnTo>
                    <a:pt x="73375" y="49545"/>
                  </a:lnTo>
                  <a:lnTo>
                    <a:pt x="74351" y="49862"/>
                  </a:lnTo>
                  <a:lnTo>
                    <a:pt x="74393" y="49710"/>
                  </a:lnTo>
                  <a:lnTo>
                    <a:pt x="73430" y="49407"/>
                  </a:lnTo>
                  <a:close/>
                  <a:moveTo>
                    <a:pt x="2998" y="50067"/>
                  </a:moveTo>
                  <a:lnTo>
                    <a:pt x="2021" y="50397"/>
                  </a:lnTo>
                  <a:lnTo>
                    <a:pt x="2076" y="50549"/>
                  </a:lnTo>
                  <a:lnTo>
                    <a:pt x="3038" y="50205"/>
                  </a:lnTo>
                  <a:lnTo>
                    <a:pt x="2998" y="50067"/>
                  </a:lnTo>
                  <a:close/>
                  <a:moveTo>
                    <a:pt x="73169" y="50177"/>
                  </a:moveTo>
                  <a:lnTo>
                    <a:pt x="73114" y="50329"/>
                  </a:lnTo>
                  <a:lnTo>
                    <a:pt x="74076" y="50659"/>
                  </a:lnTo>
                  <a:lnTo>
                    <a:pt x="74131" y="50522"/>
                  </a:lnTo>
                  <a:lnTo>
                    <a:pt x="73169" y="50177"/>
                  </a:lnTo>
                  <a:close/>
                  <a:moveTo>
                    <a:pt x="3259" y="50837"/>
                  </a:moveTo>
                  <a:lnTo>
                    <a:pt x="2310" y="51195"/>
                  </a:lnTo>
                  <a:lnTo>
                    <a:pt x="2365" y="51332"/>
                  </a:lnTo>
                  <a:lnTo>
                    <a:pt x="3314" y="50975"/>
                  </a:lnTo>
                  <a:lnTo>
                    <a:pt x="3259" y="50837"/>
                  </a:lnTo>
                  <a:close/>
                  <a:moveTo>
                    <a:pt x="72894" y="50962"/>
                  </a:moveTo>
                  <a:lnTo>
                    <a:pt x="72839" y="51099"/>
                  </a:lnTo>
                  <a:lnTo>
                    <a:pt x="73788" y="51457"/>
                  </a:lnTo>
                  <a:lnTo>
                    <a:pt x="73843" y="51305"/>
                  </a:lnTo>
                  <a:lnTo>
                    <a:pt x="72894" y="50962"/>
                  </a:lnTo>
                  <a:close/>
                  <a:moveTo>
                    <a:pt x="3561" y="51607"/>
                  </a:moveTo>
                  <a:lnTo>
                    <a:pt x="2613" y="51979"/>
                  </a:lnTo>
                  <a:lnTo>
                    <a:pt x="2668" y="52117"/>
                  </a:lnTo>
                  <a:lnTo>
                    <a:pt x="3616" y="51745"/>
                  </a:lnTo>
                  <a:lnTo>
                    <a:pt x="3561" y="51607"/>
                  </a:lnTo>
                  <a:close/>
                  <a:moveTo>
                    <a:pt x="72591" y="51732"/>
                  </a:moveTo>
                  <a:lnTo>
                    <a:pt x="72536" y="51869"/>
                  </a:lnTo>
                  <a:lnTo>
                    <a:pt x="73485" y="52240"/>
                  </a:lnTo>
                  <a:lnTo>
                    <a:pt x="73540" y="52102"/>
                  </a:lnTo>
                  <a:lnTo>
                    <a:pt x="72591" y="51732"/>
                  </a:lnTo>
                  <a:close/>
                  <a:moveTo>
                    <a:pt x="3864" y="52364"/>
                  </a:moveTo>
                  <a:lnTo>
                    <a:pt x="2915" y="52762"/>
                  </a:lnTo>
                  <a:lnTo>
                    <a:pt x="2983" y="52900"/>
                  </a:lnTo>
                  <a:lnTo>
                    <a:pt x="3919" y="52502"/>
                  </a:lnTo>
                  <a:lnTo>
                    <a:pt x="3864" y="52364"/>
                  </a:lnTo>
                  <a:close/>
                  <a:moveTo>
                    <a:pt x="72289" y="52487"/>
                  </a:moveTo>
                  <a:lnTo>
                    <a:pt x="72234" y="52625"/>
                  </a:lnTo>
                  <a:lnTo>
                    <a:pt x="73169" y="53024"/>
                  </a:lnTo>
                  <a:lnTo>
                    <a:pt x="73224" y="52887"/>
                  </a:lnTo>
                  <a:lnTo>
                    <a:pt x="72289" y="52487"/>
                  </a:lnTo>
                  <a:close/>
                  <a:moveTo>
                    <a:pt x="4180" y="53120"/>
                  </a:moveTo>
                  <a:lnTo>
                    <a:pt x="3259" y="53532"/>
                  </a:lnTo>
                  <a:lnTo>
                    <a:pt x="3314" y="53670"/>
                  </a:lnTo>
                  <a:lnTo>
                    <a:pt x="4249" y="53257"/>
                  </a:lnTo>
                  <a:lnTo>
                    <a:pt x="4180" y="53120"/>
                  </a:lnTo>
                  <a:close/>
                  <a:moveTo>
                    <a:pt x="71959" y="53244"/>
                  </a:moveTo>
                  <a:lnTo>
                    <a:pt x="71890" y="53382"/>
                  </a:lnTo>
                  <a:lnTo>
                    <a:pt x="72825" y="53794"/>
                  </a:lnTo>
                  <a:lnTo>
                    <a:pt x="72894" y="53657"/>
                  </a:lnTo>
                  <a:lnTo>
                    <a:pt x="71959" y="53244"/>
                  </a:lnTo>
                  <a:close/>
                  <a:moveTo>
                    <a:pt x="4524" y="53862"/>
                  </a:moveTo>
                  <a:lnTo>
                    <a:pt x="3603" y="54289"/>
                  </a:lnTo>
                  <a:lnTo>
                    <a:pt x="3671" y="54427"/>
                  </a:lnTo>
                  <a:lnTo>
                    <a:pt x="4593" y="54000"/>
                  </a:lnTo>
                  <a:lnTo>
                    <a:pt x="4524" y="53862"/>
                  </a:lnTo>
                  <a:close/>
                  <a:moveTo>
                    <a:pt x="71615" y="53987"/>
                  </a:moveTo>
                  <a:lnTo>
                    <a:pt x="71546" y="54124"/>
                  </a:lnTo>
                  <a:lnTo>
                    <a:pt x="72468" y="54564"/>
                  </a:lnTo>
                  <a:lnTo>
                    <a:pt x="72536" y="54427"/>
                  </a:lnTo>
                  <a:lnTo>
                    <a:pt x="71615" y="53987"/>
                  </a:lnTo>
                  <a:close/>
                  <a:moveTo>
                    <a:pt x="4881" y="54592"/>
                  </a:moveTo>
                  <a:lnTo>
                    <a:pt x="3974" y="55045"/>
                  </a:lnTo>
                  <a:lnTo>
                    <a:pt x="4043" y="55183"/>
                  </a:lnTo>
                  <a:lnTo>
                    <a:pt x="4950" y="54729"/>
                  </a:lnTo>
                  <a:lnTo>
                    <a:pt x="4881" y="54592"/>
                  </a:lnTo>
                  <a:close/>
                  <a:moveTo>
                    <a:pt x="71258" y="54729"/>
                  </a:moveTo>
                  <a:lnTo>
                    <a:pt x="71188" y="54867"/>
                  </a:lnTo>
                  <a:lnTo>
                    <a:pt x="72096" y="55320"/>
                  </a:lnTo>
                  <a:lnTo>
                    <a:pt x="72165" y="55183"/>
                  </a:lnTo>
                  <a:lnTo>
                    <a:pt x="71258" y="54729"/>
                  </a:lnTo>
                  <a:close/>
                  <a:moveTo>
                    <a:pt x="5253" y="55320"/>
                  </a:moveTo>
                  <a:lnTo>
                    <a:pt x="4345" y="55802"/>
                  </a:lnTo>
                  <a:lnTo>
                    <a:pt x="4428" y="55939"/>
                  </a:lnTo>
                  <a:lnTo>
                    <a:pt x="5321" y="55458"/>
                  </a:lnTo>
                  <a:lnTo>
                    <a:pt x="5253" y="55320"/>
                  </a:lnTo>
                  <a:close/>
                  <a:moveTo>
                    <a:pt x="70873" y="55458"/>
                  </a:moveTo>
                  <a:lnTo>
                    <a:pt x="70803" y="55595"/>
                  </a:lnTo>
                  <a:lnTo>
                    <a:pt x="71698" y="56077"/>
                  </a:lnTo>
                  <a:lnTo>
                    <a:pt x="71780" y="55939"/>
                  </a:lnTo>
                  <a:lnTo>
                    <a:pt x="70873" y="55458"/>
                  </a:lnTo>
                  <a:close/>
                  <a:moveTo>
                    <a:pt x="5638" y="56049"/>
                  </a:moveTo>
                  <a:lnTo>
                    <a:pt x="4744" y="56544"/>
                  </a:lnTo>
                  <a:lnTo>
                    <a:pt x="4826" y="56668"/>
                  </a:lnTo>
                  <a:lnTo>
                    <a:pt x="5720" y="56173"/>
                  </a:lnTo>
                  <a:lnTo>
                    <a:pt x="5638" y="56049"/>
                  </a:lnTo>
                  <a:close/>
                  <a:moveTo>
                    <a:pt x="70473" y="56187"/>
                  </a:moveTo>
                  <a:lnTo>
                    <a:pt x="70405" y="56310"/>
                  </a:lnTo>
                  <a:lnTo>
                    <a:pt x="71298" y="56805"/>
                  </a:lnTo>
                  <a:lnTo>
                    <a:pt x="71368" y="56682"/>
                  </a:lnTo>
                  <a:lnTo>
                    <a:pt x="70473" y="56187"/>
                  </a:lnTo>
                  <a:close/>
                  <a:moveTo>
                    <a:pt x="6051" y="56750"/>
                  </a:moveTo>
                  <a:lnTo>
                    <a:pt x="5170" y="57273"/>
                  </a:lnTo>
                  <a:lnTo>
                    <a:pt x="5239" y="57397"/>
                  </a:lnTo>
                  <a:lnTo>
                    <a:pt x="6119" y="56888"/>
                  </a:lnTo>
                  <a:lnTo>
                    <a:pt x="6051" y="56750"/>
                  </a:lnTo>
                  <a:close/>
                  <a:moveTo>
                    <a:pt x="70075" y="56888"/>
                  </a:moveTo>
                  <a:lnTo>
                    <a:pt x="69993" y="57025"/>
                  </a:lnTo>
                  <a:lnTo>
                    <a:pt x="70873" y="57548"/>
                  </a:lnTo>
                  <a:lnTo>
                    <a:pt x="70955" y="57410"/>
                  </a:lnTo>
                  <a:lnTo>
                    <a:pt x="70075" y="56888"/>
                  </a:lnTo>
                  <a:close/>
                  <a:moveTo>
                    <a:pt x="6463" y="57452"/>
                  </a:moveTo>
                  <a:lnTo>
                    <a:pt x="5596" y="57988"/>
                  </a:lnTo>
                  <a:lnTo>
                    <a:pt x="5679" y="58125"/>
                  </a:lnTo>
                  <a:lnTo>
                    <a:pt x="6546" y="57590"/>
                  </a:lnTo>
                  <a:lnTo>
                    <a:pt x="6463" y="57452"/>
                  </a:lnTo>
                  <a:close/>
                  <a:moveTo>
                    <a:pt x="69648" y="57603"/>
                  </a:moveTo>
                  <a:lnTo>
                    <a:pt x="69566" y="57727"/>
                  </a:lnTo>
                  <a:lnTo>
                    <a:pt x="70433" y="58263"/>
                  </a:lnTo>
                  <a:lnTo>
                    <a:pt x="70515" y="58140"/>
                  </a:lnTo>
                  <a:lnTo>
                    <a:pt x="69648" y="57603"/>
                  </a:lnTo>
                  <a:close/>
                  <a:moveTo>
                    <a:pt x="6903" y="58153"/>
                  </a:moveTo>
                  <a:lnTo>
                    <a:pt x="6051" y="58703"/>
                  </a:lnTo>
                  <a:lnTo>
                    <a:pt x="6133" y="58827"/>
                  </a:lnTo>
                  <a:lnTo>
                    <a:pt x="6986" y="58277"/>
                  </a:lnTo>
                  <a:lnTo>
                    <a:pt x="6903" y="58153"/>
                  </a:lnTo>
                  <a:close/>
                  <a:moveTo>
                    <a:pt x="69208" y="58290"/>
                  </a:moveTo>
                  <a:lnTo>
                    <a:pt x="69126" y="58415"/>
                  </a:lnTo>
                  <a:lnTo>
                    <a:pt x="69978" y="58978"/>
                  </a:lnTo>
                  <a:lnTo>
                    <a:pt x="70061" y="58840"/>
                  </a:lnTo>
                  <a:lnTo>
                    <a:pt x="69208" y="58290"/>
                  </a:lnTo>
                  <a:close/>
                  <a:moveTo>
                    <a:pt x="7356" y="58840"/>
                  </a:moveTo>
                  <a:lnTo>
                    <a:pt x="6504" y="59405"/>
                  </a:lnTo>
                  <a:lnTo>
                    <a:pt x="6601" y="59528"/>
                  </a:lnTo>
                  <a:lnTo>
                    <a:pt x="7439" y="58950"/>
                  </a:lnTo>
                  <a:lnTo>
                    <a:pt x="7356" y="58840"/>
                  </a:lnTo>
                  <a:close/>
                  <a:moveTo>
                    <a:pt x="68755" y="58978"/>
                  </a:moveTo>
                  <a:lnTo>
                    <a:pt x="68673" y="59102"/>
                  </a:lnTo>
                  <a:lnTo>
                    <a:pt x="69511" y="59680"/>
                  </a:lnTo>
                  <a:lnTo>
                    <a:pt x="69593" y="59542"/>
                  </a:lnTo>
                  <a:lnTo>
                    <a:pt x="68755" y="58978"/>
                  </a:lnTo>
                  <a:close/>
                  <a:moveTo>
                    <a:pt x="7824" y="59515"/>
                  </a:moveTo>
                  <a:lnTo>
                    <a:pt x="6986" y="60092"/>
                  </a:lnTo>
                  <a:lnTo>
                    <a:pt x="7081" y="60215"/>
                  </a:lnTo>
                  <a:lnTo>
                    <a:pt x="7906" y="59625"/>
                  </a:lnTo>
                  <a:lnTo>
                    <a:pt x="7824" y="59515"/>
                  </a:lnTo>
                  <a:close/>
                  <a:moveTo>
                    <a:pt x="68273" y="59652"/>
                  </a:moveTo>
                  <a:lnTo>
                    <a:pt x="68191" y="59775"/>
                  </a:lnTo>
                  <a:lnTo>
                    <a:pt x="69016" y="60367"/>
                  </a:lnTo>
                  <a:lnTo>
                    <a:pt x="69113" y="60243"/>
                  </a:lnTo>
                  <a:lnTo>
                    <a:pt x="68273" y="59652"/>
                  </a:lnTo>
                  <a:close/>
                  <a:moveTo>
                    <a:pt x="8306" y="60175"/>
                  </a:moveTo>
                  <a:lnTo>
                    <a:pt x="7481" y="60780"/>
                  </a:lnTo>
                  <a:lnTo>
                    <a:pt x="7576" y="60903"/>
                  </a:lnTo>
                  <a:lnTo>
                    <a:pt x="8388" y="60285"/>
                  </a:lnTo>
                  <a:lnTo>
                    <a:pt x="8306" y="60175"/>
                  </a:lnTo>
                  <a:close/>
                  <a:moveTo>
                    <a:pt x="67793" y="60312"/>
                  </a:moveTo>
                  <a:lnTo>
                    <a:pt x="67710" y="60422"/>
                  </a:lnTo>
                  <a:lnTo>
                    <a:pt x="68521" y="61041"/>
                  </a:lnTo>
                  <a:lnTo>
                    <a:pt x="68618" y="60917"/>
                  </a:lnTo>
                  <a:lnTo>
                    <a:pt x="67793" y="60312"/>
                  </a:lnTo>
                  <a:close/>
                  <a:moveTo>
                    <a:pt x="8801" y="60821"/>
                  </a:moveTo>
                  <a:lnTo>
                    <a:pt x="7989" y="61453"/>
                  </a:lnTo>
                  <a:lnTo>
                    <a:pt x="8086" y="61563"/>
                  </a:lnTo>
                  <a:lnTo>
                    <a:pt x="8883" y="60945"/>
                  </a:lnTo>
                  <a:lnTo>
                    <a:pt x="8801" y="60821"/>
                  </a:lnTo>
                  <a:close/>
                  <a:moveTo>
                    <a:pt x="67297" y="60958"/>
                  </a:moveTo>
                  <a:lnTo>
                    <a:pt x="67201" y="61082"/>
                  </a:lnTo>
                  <a:lnTo>
                    <a:pt x="67998" y="61715"/>
                  </a:lnTo>
                  <a:lnTo>
                    <a:pt x="68095" y="61591"/>
                  </a:lnTo>
                  <a:lnTo>
                    <a:pt x="67297" y="60958"/>
                  </a:lnTo>
                  <a:close/>
                  <a:moveTo>
                    <a:pt x="9309" y="61467"/>
                  </a:moveTo>
                  <a:lnTo>
                    <a:pt x="8511" y="62113"/>
                  </a:lnTo>
                  <a:lnTo>
                    <a:pt x="8608" y="62223"/>
                  </a:lnTo>
                  <a:lnTo>
                    <a:pt x="9406" y="61577"/>
                  </a:lnTo>
                  <a:lnTo>
                    <a:pt x="9309" y="61467"/>
                  </a:lnTo>
                  <a:close/>
                  <a:moveTo>
                    <a:pt x="66788" y="61605"/>
                  </a:moveTo>
                  <a:lnTo>
                    <a:pt x="66692" y="61715"/>
                  </a:lnTo>
                  <a:lnTo>
                    <a:pt x="67476" y="62361"/>
                  </a:lnTo>
                  <a:lnTo>
                    <a:pt x="67572" y="62251"/>
                  </a:lnTo>
                  <a:lnTo>
                    <a:pt x="66788" y="61605"/>
                  </a:lnTo>
                  <a:close/>
                  <a:moveTo>
                    <a:pt x="9831" y="62100"/>
                  </a:moveTo>
                  <a:lnTo>
                    <a:pt x="9048" y="62760"/>
                  </a:lnTo>
                  <a:lnTo>
                    <a:pt x="9158" y="62870"/>
                  </a:lnTo>
                  <a:lnTo>
                    <a:pt x="9928" y="62210"/>
                  </a:lnTo>
                  <a:lnTo>
                    <a:pt x="9831" y="62100"/>
                  </a:lnTo>
                  <a:close/>
                  <a:moveTo>
                    <a:pt x="66252" y="62223"/>
                  </a:moveTo>
                  <a:lnTo>
                    <a:pt x="66156" y="62347"/>
                  </a:lnTo>
                  <a:lnTo>
                    <a:pt x="66926" y="63007"/>
                  </a:lnTo>
                  <a:lnTo>
                    <a:pt x="67022" y="62897"/>
                  </a:lnTo>
                  <a:lnTo>
                    <a:pt x="66252" y="62223"/>
                  </a:lnTo>
                  <a:close/>
                  <a:moveTo>
                    <a:pt x="10368" y="62718"/>
                  </a:moveTo>
                  <a:lnTo>
                    <a:pt x="9598" y="63392"/>
                  </a:lnTo>
                  <a:lnTo>
                    <a:pt x="9708" y="63503"/>
                  </a:lnTo>
                  <a:lnTo>
                    <a:pt x="10464" y="62828"/>
                  </a:lnTo>
                  <a:lnTo>
                    <a:pt x="10368" y="62718"/>
                  </a:lnTo>
                  <a:close/>
                  <a:moveTo>
                    <a:pt x="65716" y="62842"/>
                  </a:moveTo>
                  <a:lnTo>
                    <a:pt x="65620" y="62952"/>
                  </a:lnTo>
                  <a:lnTo>
                    <a:pt x="66376" y="63640"/>
                  </a:lnTo>
                  <a:lnTo>
                    <a:pt x="66472" y="63530"/>
                  </a:lnTo>
                  <a:lnTo>
                    <a:pt x="65716" y="62842"/>
                  </a:lnTo>
                  <a:close/>
                  <a:moveTo>
                    <a:pt x="10918" y="63323"/>
                  </a:moveTo>
                  <a:lnTo>
                    <a:pt x="10176" y="64011"/>
                  </a:lnTo>
                  <a:lnTo>
                    <a:pt x="10272" y="64121"/>
                  </a:lnTo>
                  <a:lnTo>
                    <a:pt x="11014" y="63433"/>
                  </a:lnTo>
                  <a:lnTo>
                    <a:pt x="10918" y="63323"/>
                  </a:lnTo>
                  <a:close/>
                  <a:moveTo>
                    <a:pt x="65166" y="63447"/>
                  </a:moveTo>
                  <a:lnTo>
                    <a:pt x="65056" y="63558"/>
                  </a:lnTo>
                  <a:lnTo>
                    <a:pt x="65798" y="64258"/>
                  </a:lnTo>
                  <a:lnTo>
                    <a:pt x="65908" y="64148"/>
                  </a:lnTo>
                  <a:lnTo>
                    <a:pt x="65166" y="63447"/>
                  </a:lnTo>
                  <a:close/>
                  <a:moveTo>
                    <a:pt x="11482" y="63915"/>
                  </a:moveTo>
                  <a:lnTo>
                    <a:pt x="10753" y="64630"/>
                  </a:lnTo>
                  <a:lnTo>
                    <a:pt x="10863" y="64740"/>
                  </a:lnTo>
                  <a:lnTo>
                    <a:pt x="11592" y="64025"/>
                  </a:lnTo>
                  <a:lnTo>
                    <a:pt x="11482" y="63915"/>
                  </a:lnTo>
                  <a:close/>
                  <a:moveTo>
                    <a:pt x="64588" y="64038"/>
                  </a:moveTo>
                  <a:lnTo>
                    <a:pt x="64492" y="64148"/>
                  </a:lnTo>
                  <a:lnTo>
                    <a:pt x="65207" y="64863"/>
                  </a:lnTo>
                  <a:lnTo>
                    <a:pt x="65317" y="64753"/>
                  </a:lnTo>
                  <a:lnTo>
                    <a:pt x="64588" y="64038"/>
                  </a:lnTo>
                  <a:close/>
                  <a:moveTo>
                    <a:pt x="12059" y="64493"/>
                  </a:moveTo>
                  <a:lnTo>
                    <a:pt x="11344" y="65221"/>
                  </a:lnTo>
                  <a:lnTo>
                    <a:pt x="11454" y="65331"/>
                  </a:lnTo>
                  <a:lnTo>
                    <a:pt x="12169" y="64603"/>
                  </a:lnTo>
                  <a:lnTo>
                    <a:pt x="12059" y="64493"/>
                  </a:lnTo>
                  <a:close/>
                  <a:moveTo>
                    <a:pt x="64010" y="64630"/>
                  </a:moveTo>
                  <a:lnTo>
                    <a:pt x="63900" y="64726"/>
                  </a:lnTo>
                  <a:lnTo>
                    <a:pt x="64615" y="65455"/>
                  </a:lnTo>
                  <a:lnTo>
                    <a:pt x="64725" y="65358"/>
                  </a:lnTo>
                  <a:lnTo>
                    <a:pt x="64010" y="64630"/>
                  </a:lnTo>
                  <a:close/>
                  <a:moveTo>
                    <a:pt x="12651" y="65070"/>
                  </a:moveTo>
                  <a:lnTo>
                    <a:pt x="11949" y="65813"/>
                  </a:lnTo>
                  <a:lnTo>
                    <a:pt x="12059" y="65908"/>
                  </a:lnTo>
                  <a:lnTo>
                    <a:pt x="12761" y="65166"/>
                  </a:lnTo>
                  <a:lnTo>
                    <a:pt x="12651" y="65070"/>
                  </a:lnTo>
                  <a:close/>
                  <a:moveTo>
                    <a:pt x="63420" y="65193"/>
                  </a:moveTo>
                  <a:lnTo>
                    <a:pt x="63310" y="65290"/>
                  </a:lnTo>
                  <a:lnTo>
                    <a:pt x="63997" y="66046"/>
                  </a:lnTo>
                  <a:lnTo>
                    <a:pt x="64120" y="65936"/>
                  </a:lnTo>
                  <a:lnTo>
                    <a:pt x="63420" y="65193"/>
                  </a:lnTo>
                  <a:close/>
                  <a:moveTo>
                    <a:pt x="13256" y="65620"/>
                  </a:moveTo>
                  <a:lnTo>
                    <a:pt x="12568" y="66376"/>
                  </a:lnTo>
                  <a:lnTo>
                    <a:pt x="12678" y="66486"/>
                  </a:lnTo>
                  <a:lnTo>
                    <a:pt x="13366" y="65730"/>
                  </a:lnTo>
                  <a:lnTo>
                    <a:pt x="13256" y="65620"/>
                  </a:lnTo>
                  <a:close/>
                  <a:moveTo>
                    <a:pt x="62815" y="65743"/>
                  </a:moveTo>
                  <a:lnTo>
                    <a:pt x="62705" y="65840"/>
                  </a:lnTo>
                  <a:lnTo>
                    <a:pt x="63378" y="66610"/>
                  </a:lnTo>
                  <a:lnTo>
                    <a:pt x="63488" y="66500"/>
                  </a:lnTo>
                  <a:lnTo>
                    <a:pt x="62815" y="65743"/>
                  </a:lnTo>
                  <a:close/>
                  <a:moveTo>
                    <a:pt x="13861" y="66170"/>
                  </a:moveTo>
                  <a:lnTo>
                    <a:pt x="13201" y="66940"/>
                  </a:lnTo>
                  <a:lnTo>
                    <a:pt x="13311" y="67036"/>
                  </a:lnTo>
                  <a:lnTo>
                    <a:pt x="13984" y="66266"/>
                  </a:lnTo>
                  <a:lnTo>
                    <a:pt x="13861" y="66170"/>
                  </a:lnTo>
                  <a:close/>
                  <a:moveTo>
                    <a:pt x="62195" y="66280"/>
                  </a:moveTo>
                  <a:lnTo>
                    <a:pt x="62085" y="66376"/>
                  </a:lnTo>
                  <a:lnTo>
                    <a:pt x="62745" y="67160"/>
                  </a:lnTo>
                  <a:lnTo>
                    <a:pt x="62855" y="67063"/>
                  </a:lnTo>
                  <a:lnTo>
                    <a:pt x="62195" y="66280"/>
                  </a:lnTo>
                  <a:close/>
                  <a:moveTo>
                    <a:pt x="14494" y="66693"/>
                  </a:moveTo>
                  <a:lnTo>
                    <a:pt x="13847" y="67490"/>
                  </a:lnTo>
                  <a:lnTo>
                    <a:pt x="13957" y="67586"/>
                  </a:lnTo>
                  <a:lnTo>
                    <a:pt x="14604" y="66788"/>
                  </a:lnTo>
                  <a:lnTo>
                    <a:pt x="14494" y="66693"/>
                  </a:lnTo>
                  <a:close/>
                  <a:moveTo>
                    <a:pt x="61563" y="66816"/>
                  </a:moveTo>
                  <a:lnTo>
                    <a:pt x="61453" y="66898"/>
                  </a:lnTo>
                  <a:lnTo>
                    <a:pt x="62100" y="67696"/>
                  </a:lnTo>
                  <a:lnTo>
                    <a:pt x="62210" y="67600"/>
                  </a:lnTo>
                  <a:lnTo>
                    <a:pt x="61563" y="66816"/>
                  </a:lnTo>
                  <a:close/>
                  <a:moveTo>
                    <a:pt x="15126" y="67215"/>
                  </a:moveTo>
                  <a:lnTo>
                    <a:pt x="14507" y="68013"/>
                  </a:lnTo>
                  <a:lnTo>
                    <a:pt x="14617" y="68109"/>
                  </a:lnTo>
                  <a:lnTo>
                    <a:pt x="15249" y="67311"/>
                  </a:lnTo>
                  <a:lnTo>
                    <a:pt x="15126" y="67215"/>
                  </a:lnTo>
                  <a:close/>
                  <a:moveTo>
                    <a:pt x="60930" y="67325"/>
                  </a:moveTo>
                  <a:lnTo>
                    <a:pt x="60807" y="67408"/>
                  </a:lnTo>
                  <a:lnTo>
                    <a:pt x="61440" y="68219"/>
                  </a:lnTo>
                  <a:lnTo>
                    <a:pt x="61550" y="68123"/>
                  </a:lnTo>
                  <a:lnTo>
                    <a:pt x="60930" y="67325"/>
                  </a:lnTo>
                  <a:close/>
                  <a:moveTo>
                    <a:pt x="15786" y="67710"/>
                  </a:moveTo>
                  <a:lnTo>
                    <a:pt x="15167" y="68535"/>
                  </a:lnTo>
                  <a:lnTo>
                    <a:pt x="15291" y="68618"/>
                  </a:lnTo>
                  <a:lnTo>
                    <a:pt x="15896" y="67806"/>
                  </a:lnTo>
                  <a:lnTo>
                    <a:pt x="15786" y="67710"/>
                  </a:lnTo>
                  <a:close/>
                  <a:moveTo>
                    <a:pt x="60270" y="67820"/>
                  </a:moveTo>
                  <a:lnTo>
                    <a:pt x="60160" y="67903"/>
                  </a:lnTo>
                  <a:lnTo>
                    <a:pt x="60765" y="68728"/>
                  </a:lnTo>
                  <a:lnTo>
                    <a:pt x="60890" y="68631"/>
                  </a:lnTo>
                  <a:lnTo>
                    <a:pt x="60270" y="67820"/>
                  </a:lnTo>
                  <a:close/>
                  <a:moveTo>
                    <a:pt x="16446" y="68205"/>
                  </a:moveTo>
                  <a:lnTo>
                    <a:pt x="15841" y="69030"/>
                  </a:lnTo>
                  <a:lnTo>
                    <a:pt x="15979" y="69113"/>
                  </a:lnTo>
                  <a:lnTo>
                    <a:pt x="16569" y="68288"/>
                  </a:lnTo>
                  <a:lnTo>
                    <a:pt x="16446" y="68205"/>
                  </a:lnTo>
                  <a:close/>
                  <a:moveTo>
                    <a:pt x="59610" y="68301"/>
                  </a:moveTo>
                  <a:lnTo>
                    <a:pt x="59500" y="68384"/>
                  </a:lnTo>
                  <a:lnTo>
                    <a:pt x="60078" y="69223"/>
                  </a:lnTo>
                  <a:lnTo>
                    <a:pt x="60202" y="69126"/>
                  </a:lnTo>
                  <a:lnTo>
                    <a:pt x="59610" y="68301"/>
                  </a:lnTo>
                  <a:close/>
                  <a:moveTo>
                    <a:pt x="17120" y="68673"/>
                  </a:moveTo>
                  <a:lnTo>
                    <a:pt x="16542" y="69511"/>
                  </a:lnTo>
                  <a:lnTo>
                    <a:pt x="16666" y="69608"/>
                  </a:lnTo>
                  <a:lnTo>
                    <a:pt x="17244" y="68755"/>
                  </a:lnTo>
                  <a:lnTo>
                    <a:pt x="17120" y="68673"/>
                  </a:lnTo>
                  <a:close/>
                  <a:moveTo>
                    <a:pt x="58937" y="68769"/>
                  </a:moveTo>
                  <a:lnTo>
                    <a:pt x="58827" y="68851"/>
                  </a:lnTo>
                  <a:lnTo>
                    <a:pt x="59390" y="69704"/>
                  </a:lnTo>
                  <a:lnTo>
                    <a:pt x="59514" y="69608"/>
                  </a:lnTo>
                  <a:lnTo>
                    <a:pt x="58937" y="68769"/>
                  </a:lnTo>
                  <a:close/>
                  <a:moveTo>
                    <a:pt x="17794" y="69126"/>
                  </a:moveTo>
                  <a:lnTo>
                    <a:pt x="17244" y="69979"/>
                  </a:lnTo>
                  <a:lnTo>
                    <a:pt x="17367" y="70075"/>
                  </a:lnTo>
                  <a:lnTo>
                    <a:pt x="17917" y="69209"/>
                  </a:lnTo>
                  <a:lnTo>
                    <a:pt x="17794" y="69126"/>
                  </a:lnTo>
                  <a:close/>
                  <a:moveTo>
                    <a:pt x="58263" y="69223"/>
                  </a:moveTo>
                  <a:lnTo>
                    <a:pt x="58139" y="69305"/>
                  </a:lnTo>
                  <a:lnTo>
                    <a:pt x="58689" y="70158"/>
                  </a:lnTo>
                  <a:lnTo>
                    <a:pt x="58813" y="70075"/>
                  </a:lnTo>
                  <a:lnTo>
                    <a:pt x="58263" y="69223"/>
                  </a:lnTo>
                  <a:close/>
                  <a:moveTo>
                    <a:pt x="18481" y="69580"/>
                  </a:moveTo>
                  <a:lnTo>
                    <a:pt x="17945" y="70446"/>
                  </a:lnTo>
                  <a:lnTo>
                    <a:pt x="18082" y="70516"/>
                  </a:lnTo>
                  <a:lnTo>
                    <a:pt x="18619" y="69649"/>
                  </a:lnTo>
                  <a:lnTo>
                    <a:pt x="18481" y="69580"/>
                  </a:lnTo>
                  <a:close/>
                  <a:moveTo>
                    <a:pt x="57575" y="69663"/>
                  </a:moveTo>
                  <a:lnTo>
                    <a:pt x="57437" y="69745"/>
                  </a:lnTo>
                  <a:lnTo>
                    <a:pt x="57974" y="70611"/>
                  </a:lnTo>
                  <a:lnTo>
                    <a:pt x="58112" y="70529"/>
                  </a:lnTo>
                  <a:lnTo>
                    <a:pt x="57575" y="69663"/>
                  </a:lnTo>
                  <a:close/>
                  <a:moveTo>
                    <a:pt x="19196" y="70006"/>
                  </a:moveTo>
                  <a:lnTo>
                    <a:pt x="18674" y="70873"/>
                  </a:lnTo>
                  <a:lnTo>
                    <a:pt x="18797" y="70956"/>
                  </a:lnTo>
                  <a:lnTo>
                    <a:pt x="19320" y="70075"/>
                  </a:lnTo>
                  <a:lnTo>
                    <a:pt x="19196" y="70006"/>
                  </a:lnTo>
                  <a:close/>
                  <a:moveTo>
                    <a:pt x="56874" y="70089"/>
                  </a:moveTo>
                  <a:lnTo>
                    <a:pt x="56737" y="70158"/>
                  </a:lnTo>
                  <a:lnTo>
                    <a:pt x="57259" y="71038"/>
                  </a:lnTo>
                  <a:lnTo>
                    <a:pt x="57382" y="70969"/>
                  </a:lnTo>
                  <a:lnTo>
                    <a:pt x="56874" y="70089"/>
                  </a:lnTo>
                  <a:close/>
                  <a:moveTo>
                    <a:pt x="19897" y="70419"/>
                  </a:moveTo>
                  <a:lnTo>
                    <a:pt x="19402" y="71299"/>
                  </a:lnTo>
                  <a:lnTo>
                    <a:pt x="19540" y="71381"/>
                  </a:lnTo>
                  <a:lnTo>
                    <a:pt x="20035" y="70488"/>
                  </a:lnTo>
                  <a:lnTo>
                    <a:pt x="19897" y="70419"/>
                  </a:lnTo>
                  <a:close/>
                  <a:moveTo>
                    <a:pt x="56159" y="70488"/>
                  </a:moveTo>
                  <a:lnTo>
                    <a:pt x="56035" y="70571"/>
                  </a:lnTo>
                  <a:lnTo>
                    <a:pt x="56517" y="71451"/>
                  </a:lnTo>
                  <a:lnTo>
                    <a:pt x="56654" y="71381"/>
                  </a:lnTo>
                  <a:lnTo>
                    <a:pt x="56159" y="70488"/>
                  </a:lnTo>
                  <a:close/>
                  <a:moveTo>
                    <a:pt x="20627" y="70818"/>
                  </a:moveTo>
                  <a:lnTo>
                    <a:pt x="20145" y="71711"/>
                  </a:lnTo>
                  <a:lnTo>
                    <a:pt x="20282" y="71781"/>
                  </a:lnTo>
                  <a:lnTo>
                    <a:pt x="20750" y="70886"/>
                  </a:lnTo>
                  <a:lnTo>
                    <a:pt x="20627" y="70818"/>
                  </a:lnTo>
                  <a:close/>
                  <a:moveTo>
                    <a:pt x="55444" y="70886"/>
                  </a:moveTo>
                  <a:lnTo>
                    <a:pt x="55307" y="70956"/>
                  </a:lnTo>
                  <a:lnTo>
                    <a:pt x="55787" y="71849"/>
                  </a:lnTo>
                  <a:lnTo>
                    <a:pt x="55925" y="71781"/>
                  </a:lnTo>
                  <a:lnTo>
                    <a:pt x="55444" y="70886"/>
                  </a:lnTo>
                  <a:close/>
                  <a:moveTo>
                    <a:pt x="21355" y="71189"/>
                  </a:moveTo>
                  <a:lnTo>
                    <a:pt x="20887" y="72096"/>
                  </a:lnTo>
                  <a:lnTo>
                    <a:pt x="21025" y="72166"/>
                  </a:lnTo>
                  <a:lnTo>
                    <a:pt x="21479" y="71258"/>
                  </a:lnTo>
                  <a:lnTo>
                    <a:pt x="21355" y="71189"/>
                  </a:lnTo>
                  <a:close/>
                  <a:moveTo>
                    <a:pt x="54715" y="71258"/>
                  </a:moveTo>
                  <a:lnTo>
                    <a:pt x="54577" y="71326"/>
                  </a:lnTo>
                  <a:lnTo>
                    <a:pt x="55032" y="72234"/>
                  </a:lnTo>
                  <a:lnTo>
                    <a:pt x="55169" y="72166"/>
                  </a:lnTo>
                  <a:lnTo>
                    <a:pt x="54715" y="71258"/>
                  </a:lnTo>
                  <a:close/>
                  <a:moveTo>
                    <a:pt x="22084" y="71561"/>
                  </a:moveTo>
                  <a:lnTo>
                    <a:pt x="21644" y="72468"/>
                  </a:lnTo>
                  <a:lnTo>
                    <a:pt x="21782" y="72536"/>
                  </a:lnTo>
                  <a:lnTo>
                    <a:pt x="22222" y="71616"/>
                  </a:lnTo>
                  <a:lnTo>
                    <a:pt x="22084" y="71561"/>
                  </a:lnTo>
                  <a:close/>
                  <a:moveTo>
                    <a:pt x="53987" y="71616"/>
                  </a:moveTo>
                  <a:lnTo>
                    <a:pt x="53849" y="71684"/>
                  </a:lnTo>
                  <a:lnTo>
                    <a:pt x="54275" y="72606"/>
                  </a:lnTo>
                  <a:lnTo>
                    <a:pt x="54412" y="72536"/>
                  </a:lnTo>
                  <a:lnTo>
                    <a:pt x="53987" y="71616"/>
                  </a:lnTo>
                  <a:close/>
                  <a:moveTo>
                    <a:pt x="22827" y="71904"/>
                  </a:moveTo>
                  <a:lnTo>
                    <a:pt x="22414" y="72826"/>
                  </a:lnTo>
                  <a:lnTo>
                    <a:pt x="22552" y="72894"/>
                  </a:lnTo>
                  <a:lnTo>
                    <a:pt x="22964" y="71959"/>
                  </a:lnTo>
                  <a:lnTo>
                    <a:pt x="22827" y="71904"/>
                  </a:lnTo>
                  <a:close/>
                  <a:moveTo>
                    <a:pt x="53244" y="71959"/>
                  </a:moveTo>
                  <a:lnTo>
                    <a:pt x="53106" y="72014"/>
                  </a:lnTo>
                  <a:lnTo>
                    <a:pt x="53519" y="72949"/>
                  </a:lnTo>
                  <a:lnTo>
                    <a:pt x="53656" y="72894"/>
                  </a:lnTo>
                  <a:lnTo>
                    <a:pt x="53244" y="71959"/>
                  </a:lnTo>
                  <a:close/>
                  <a:moveTo>
                    <a:pt x="23582" y="72234"/>
                  </a:moveTo>
                  <a:lnTo>
                    <a:pt x="23184" y="73169"/>
                  </a:lnTo>
                  <a:lnTo>
                    <a:pt x="23335" y="73224"/>
                  </a:lnTo>
                  <a:lnTo>
                    <a:pt x="23720" y="72289"/>
                  </a:lnTo>
                  <a:lnTo>
                    <a:pt x="23582" y="72234"/>
                  </a:lnTo>
                  <a:close/>
                  <a:moveTo>
                    <a:pt x="52487" y="72289"/>
                  </a:moveTo>
                  <a:lnTo>
                    <a:pt x="52350" y="72344"/>
                  </a:lnTo>
                  <a:lnTo>
                    <a:pt x="52749" y="73279"/>
                  </a:lnTo>
                  <a:lnTo>
                    <a:pt x="52886" y="73224"/>
                  </a:lnTo>
                  <a:lnTo>
                    <a:pt x="52487" y="72289"/>
                  </a:lnTo>
                  <a:close/>
                  <a:moveTo>
                    <a:pt x="24353" y="72551"/>
                  </a:moveTo>
                  <a:lnTo>
                    <a:pt x="23968" y="73499"/>
                  </a:lnTo>
                  <a:lnTo>
                    <a:pt x="24119" y="73554"/>
                  </a:lnTo>
                  <a:lnTo>
                    <a:pt x="24490" y="72606"/>
                  </a:lnTo>
                  <a:lnTo>
                    <a:pt x="24353" y="72551"/>
                  </a:lnTo>
                  <a:close/>
                  <a:moveTo>
                    <a:pt x="51731" y="72591"/>
                  </a:moveTo>
                  <a:lnTo>
                    <a:pt x="51594" y="72646"/>
                  </a:lnTo>
                  <a:lnTo>
                    <a:pt x="51965" y="73596"/>
                  </a:lnTo>
                  <a:lnTo>
                    <a:pt x="52102" y="73541"/>
                  </a:lnTo>
                  <a:lnTo>
                    <a:pt x="51731" y="72591"/>
                  </a:lnTo>
                  <a:close/>
                  <a:moveTo>
                    <a:pt x="25109" y="72839"/>
                  </a:moveTo>
                  <a:lnTo>
                    <a:pt x="24752" y="73801"/>
                  </a:lnTo>
                  <a:lnTo>
                    <a:pt x="24903" y="73856"/>
                  </a:lnTo>
                  <a:lnTo>
                    <a:pt x="25260" y="72894"/>
                  </a:lnTo>
                  <a:lnTo>
                    <a:pt x="25109" y="72839"/>
                  </a:lnTo>
                  <a:close/>
                  <a:moveTo>
                    <a:pt x="50961" y="72881"/>
                  </a:moveTo>
                  <a:lnTo>
                    <a:pt x="50824" y="72936"/>
                  </a:lnTo>
                  <a:lnTo>
                    <a:pt x="51181" y="73898"/>
                  </a:lnTo>
                  <a:lnTo>
                    <a:pt x="51319" y="73843"/>
                  </a:lnTo>
                  <a:lnTo>
                    <a:pt x="50961" y="72881"/>
                  </a:lnTo>
                  <a:close/>
                  <a:moveTo>
                    <a:pt x="25893" y="73128"/>
                  </a:moveTo>
                  <a:lnTo>
                    <a:pt x="25549" y="74091"/>
                  </a:lnTo>
                  <a:lnTo>
                    <a:pt x="25700" y="74131"/>
                  </a:lnTo>
                  <a:lnTo>
                    <a:pt x="26030" y="73169"/>
                  </a:lnTo>
                  <a:lnTo>
                    <a:pt x="25893" y="73128"/>
                  </a:lnTo>
                  <a:close/>
                  <a:moveTo>
                    <a:pt x="50191" y="73169"/>
                  </a:moveTo>
                  <a:lnTo>
                    <a:pt x="50054" y="73211"/>
                  </a:lnTo>
                  <a:lnTo>
                    <a:pt x="50384" y="74173"/>
                  </a:lnTo>
                  <a:lnTo>
                    <a:pt x="50521" y="74131"/>
                  </a:lnTo>
                  <a:lnTo>
                    <a:pt x="50191" y="73169"/>
                  </a:lnTo>
                  <a:close/>
                  <a:moveTo>
                    <a:pt x="26663" y="73389"/>
                  </a:moveTo>
                  <a:lnTo>
                    <a:pt x="26360" y="74352"/>
                  </a:lnTo>
                  <a:lnTo>
                    <a:pt x="26498" y="74407"/>
                  </a:lnTo>
                  <a:lnTo>
                    <a:pt x="26815" y="73431"/>
                  </a:lnTo>
                  <a:lnTo>
                    <a:pt x="26663" y="73389"/>
                  </a:lnTo>
                  <a:close/>
                  <a:moveTo>
                    <a:pt x="49421" y="73416"/>
                  </a:moveTo>
                  <a:lnTo>
                    <a:pt x="49269" y="73471"/>
                  </a:lnTo>
                  <a:lnTo>
                    <a:pt x="49586" y="74434"/>
                  </a:lnTo>
                  <a:lnTo>
                    <a:pt x="49724" y="74393"/>
                  </a:lnTo>
                  <a:lnTo>
                    <a:pt x="49421" y="73416"/>
                  </a:lnTo>
                  <a:close/>
                  <a:moveTo>
                    <a:pt x="27460" y="73623"/>
                  </a:moveTo>
                  <a:lnTo>
                    <a:pt x="27158" y="74599"/>
                  </a:lnTo>
                  <a:lnTo>
                    <a:pt x="27310" y="74654"/>
                  </a:lnTo>
                  <a:lnTo>
                    <a:pt x="27598" y="73678"/>
                  </a:lnTo>
                  <a:lnTo>
                    <a:pt x="27460" y="73623"/>
                  </a:lnTo>
                  <a:close/>
                  <a:moveTo>
                    <a:pt x="48637" y="73664"/>
                  </a:moveTo>
                  <a:lnTo>
                    <a:pt x="48486" y="73706"/>
                  </a:lnTo>
                  <a:lnTo>
                    <a:pt x="48774" y="74682"/>
                  </a:lnTo>
                  <a:lnTo>
                    <a:pt x="48926" y="74641"/>
                  </a:lnTo>
                  <a:lnTo>
                    <a:pt x="48637" y="73664"/>
                  </a:lnTo>
                  <a:close/>
                  <a:moveTo>
                    <a:pt x="28245" y="73856"/>
                  </a:moveTo>
                  <a:lnTo>
                    <a:pt x="27970" y="74833"/>
                  </a:lnTo>
                  <a:lnTo>
                    <a:pt x="28120" y="74874"/>
                  </a:lnTo>
                  <a:lnTo>
                    <a:pt x="28382" y="73898"/>
                  </a:lnTo>
                  <a:lnTo>
                    <a:pt x="28245" y="73856"/>
                  </a:lnTo>
                  <a:close/>
                  <a:moveTo>
                    <a:pt x="47839" y="73884"/>
                  </a:moveTo>
                  <a:lnTo>
                    <a:pt x="47702" y="73926"/>
                  </a:lnTo>
                  <a:lnTo>
                    <a:pt x="47964" y="74916"/>
                  </a:lnTo>
                  <a:lnTo>
                    <a:pt x="48114" y="74874"/>
                  </a:lnTo>
                  <a:lnTo>
                    <a:pt x="47839" y="73884"/>
                  </a:lnTo>
                  <a:close/>
                  <a:moveTo>
                    <a:pt x="29028" y="74063"/>
                  </a:moveTo>
                  <a:lnTo>
                    <a:pt x="28795" y="75053"/>
                  </a:lnTo>
                  <a:lnTo>
                    <a:pt x="28932" y="75094"/>
                  </a:lnTo>
                  <a:lnTo>
                    <a:pt x="29180" y="74104"/>
                  </a:lnTo>
                  <a:lnTo>
                    <a:pt x="29028" y="74063"/>
                  </a:lnTo>
                  <a:close/>
                  <a:moveTo>
                    <a:pt x="47042" y="74091"/>
                  </a:moveTo>
                  <a:lnTo>
                    <a:pt x="46904" y="74131"/>
                  </a:lnTo>
                  <a:lnTo>
                    <a:pt x="47152" y="75122"/>
                  </a:lnTo>
                  <a:lnTo>
                    <a:pt x="47289" y="75081"/>
                  </a:lnTo>
                  <a:lnTo>
                    <a:pt x="47042" y="74091"/>
                  </a:lnTo>
                  <a:close/>
                  <a:moveTo>
                    <a:pt x="29840" y="74256"/>
                  </a:moveTo>
                  <a:lnTo>
                    <a:pt x="29605" y="75246"/>
                  </a:lnTo>
                  <a:lnTo>
                    <a:pt x="29757" y="75287"/>
                  </a:lnTo>
                  <a:lnTo>
                    <a:pt x="29977" y="74283"/>
                  </a:lnTo>
                  <a:lnTo>
                    <a:pt x="29840" y="74256"/>
                  </a:lnTo>
                  <a:close/>
                  <a:moveTo>
                    <a:pt x="46244" y="74283"/>
                  </a:moveTo>
                  <a:lnTo>
                    <a:pt x="46107" y="74311"/>
                  </a:lnTo>
                  <a:lnTo>
                    <a:pt x="46327" y="75314"/>
                  </a:lnTo>
                  <a:lnTo>
                    <a:pt x="46478" y="75273"/>
                  </a:lnTo>
                  <a:lnTo>
                    <a:pt x="46244" y="74283"/>
                  </a:lnTo>
                  <a:close/>
                  <a:moveTo>
                    <a:pt x="30637" y="74434"/>
                  </a:moveTo>
                  <a:lnTo>
                    <a:pt x="30430" y="75424"/>
                  </a:lnTo>
                  <a:lnTo>
                    <a:pt x="30582" y="75452"/>
                  </a:lnTo>
                  <a:lnTo>
                    <a:pt x="30775" y="74462"/>
                  </a:lnTo>
                  <a:lnTo>
                    <a:pt x="30637" y="74434"/>
                  </a:lnTo>
                  <a:close/>
                  <a:moveTo>
                    <a:pt x="45447" y="74448"/>
                  </a:moveTo>
                  <a:lnTo>
                    <a:pt x="45296" y="74476"/>
                  </a:lnTo>
                  <a:lnTo>
                    <a:pt x="45502" y="75479"/>
                  </a:lnTo>
                  <a:lnTo>
                    <a:pt x="45653" y="75452"/>
                  </a:lnTo>
                  <a:lnTo>
                    <a:pt x="45447" y="74448"/>
                  </a:lnTo>
                  <a:close/>
                  <a:moveTo>
                    <a:pt x="31435" y="74586"/>
                  </a:moveTo>
                  <a:lnTo>
                    <a:pt x="31256" y="75589"/>
                  </a:lnTo>
                  <a:lnTo>
                    <a:pt x="31407" y="75617"/>
                  </a:lnTo>
                  <a:lnTo>
                    <a:pt x="31586" y="74613"/>
                  </a:lnTo>
                  <a:lnTo>
                    <a:pt x="31435" y="74586"/>
                  </a:lnTo>
                  <a:close/>
                  <a:moveTo>
                    <a:pt x="44636" y="74599"/>
                  </a:moveTo>
                  <a:lnTo>
                    <a:pt x="44498" y="74627"/>
                  </a:lnTo>
                  <a:lnTo>
                    <a:pt x="44691" y="75631"/>
                  </a:lnTo>
                  <a:lnTo>
                    <a:pt x="44828" y="75603"/>
                  </a:lnTo>
                  <a:lnTo>
                    <a:pt x="44636" y="74599"/>
                  </a:lnTo>
                  <a:close/>
                  <a:moveTo>
                    <a:pt x="32246" y="74723"/>
                  </a:moveTo>
                  <a:lnTo>
                    <a:pt x="32095" y="75727"/>
                  </a:lnTo>
                  <a:lnTo>
                    <a:pt x="32246" y="75754"/>
                  </a:lnTo>
                  <a:lnTo>
                    <a:pt x="32397" y="74751"/>
                  </a:lnTo>
                  <a:lnTo>
                    <a:pt x="32246" y="74723"/>
                  </a:lnTo>
                  <a:close/>
                  <a:moveTo>
                    <a:pt x="43838" y="74737"/>
                  </a:moveTo>
                  <a:lnTo>
                    <a:pt x="43686" y="74764"/>
                  </a:lnTo>
                  <a:lnTo>
                    <a:pt x="43838" y="75768"/>
                  </a:lnTo>
                  <a:lnTo>
                    <a:pt x="43989" y="75741"/>
                  </a:lnTo>
                  <a:lnTo>
                    <a:pt x="43838" y="74737"/>
                  </a:lnTo>
                  <a:close/>
                  <a:moveTo>
                    <a:pt x="33057" y="74847"/>
                  </a:moveTo>
                  <a:lnTo>
                    <a:pt x="32920" y="75851"/>
                  </a:lnTo>
                  <a:lnTo>
                    <a:pt x="33071" y="75864"/>
                  </a:lnTo>
                  <a:lnTo>
                    <a:pt x="33208" y="74861"/>
                  </a:lnTo>
                  <a:lnTo>
                    <a:pt x="33057" y="74847"/>
                  </a:lnTo>
                  <a:close/>
                  <a:moveTo>
                    <a:pt x="43026" y="74861"/>
                  </a:moveTo>
                  <a:lnTo>
                    <a:pt x="42876" y="74874"/>
                  </a:lnTo>
                  <a:lnTo>
                    <a:pt x="42999" y="75892"/>
                  </a:lnTo>
                  <a:lnTo>
                    <a:pt x="43151" y="75864"/>
                  </a:lnTo>
                  <a:lnTo>
                    <a:pt x="43026" y="74861"/>
                  </a:lnTo>
                  <a:close/>
                  <a:moveTo>
                    <a:pt x="33868" y="74943"/>
                  </a:moveTo>
                  <a:lnTo>
                    <a:pt x="33758" y="75961"/>
                  </a:lnTo>
                  <a:lnTo>
                    <a:pt x="33910" y="75974"/>
                  </a:lnTo>
                  <a:lnTo>
                    <a:pt x="34020" y="74957"/>
                  </a:lnTo>
                  <a:lnTo>
                    <a:pt x="33868" y="74943"/>
                  </a:lnTo>
                  <a:close/>
                  <a:moveTo>
                    <a:pt x="42201" y="74957"/>
                  </a:moveTo>
                  <a:lnTo>
                    <a:pt x="42064" y="74971"/>
                  </a:lnTo>
                  <a:lnTo>
                    <a:pt x="42188" y="75988"/>
                  </a:lnTo>
                  <a:lnTo>
                    <a:pt x="42326" y="75974"/>
                  </a:lnTo>
                  <a:lnTo>
                    <a:pt x="42201" y="74957"/>
                  </a:lnTo>
                  <a:close/>
                  <a:moveTo>
                    <a:pt x="34693" y="75026"/>
                  </a:moveTo>
                  <a:lnTo>
                    <a:pt x="34598" y="76043"/>
                  </a:lnTo>
                  <a:lnTo>
                    <a:pt x="34748" y="76057"/>
                  </a:lnTo>
                  <a:lnTo>
                    <a:pt x="34845" y="75039"/>
                  </a:lnTo>
                  <a:lnTo>
                    <a:pt x="34693" y="75026"/>
                  </a:lnTo>
                  <a:close/>
                  <a:moveTo>
                    <a:pt x="41391" y="75039"/>
                  </a:moveTo>
                  <a:lnTo>
                    <a:pt x="41239" y="75053"/>
                  </a:lnTo>
                  <a:lnTo>
                    <a:pt x="41336" y="76071"/>
                  </a:lnTo>
                  <a:lnTo>
                    <a:pt x="41486" y="76057"/>
                  </a:lnTo>
                  <a:lnTo>
                    <a:pt x="41391" y="75039"/>
                  </a:lnTo>
                  <a:close/>
                  <a:moveTo>
                    <a:pt x="35505" y="75094"/>
                  </a:moveTo>
                  <a:lnTo>
                    <a:pt x="35436" y="76112"/>
                  </a:lnTo>
                  <a:lnTo>
                    <a:pt x="35588" y="76112"/>
                  </a:lnTo>
                  <a:lnTo>
                    <a:pt x="35656" y="75094"/>
                  </a:lnTo>
                  <a:close/>
                  <a:moveTo>
                    <a:pt x="40579" y="75094"/>
                  </a:moveTo>
                  <a:lnTo>
                    <a:pt x="40428" y="75108"/>
                  </a:lnTo>
                  <a:lnTo>
                    <a:pt x="40483" y="76126"/>
                  </a:lnTo>
                  <a:lnTo>
                    <a:pt x="40634" y="76112"/>
                  </a:lnTo>
                  <a:lnTo>
                    <a:pt x="40579" y="75094"/>
                  </a:lnTo>
                  <a:close/>
                  <a:moveTo>
                    <a:pt x="36330" y="75136"/>
                  </a:moveTo>
                  <a:lnTo>
                    <a:pt x="36275" y="76153"/>
                  </a:lnTo>
                  <a:lnTo>
                    <a:pt x="36426" y="76167"/>
                  </a:lnTo>
                  <a:lnTo>
                    <a:pt x="36481" y="75149"/>
                  </a:lnTo>
                  <a:lnTo>
                    <a:pt x="36330" y="75136"/>
                  </a:lnTo>
                  <a:close/>
                  <a:moveTo>
                    <a:pt x="39603" y="75149"/>
                  </a:moveTo>
                  <a:lnTo>
                    <a:pt x="39644" y="76167"/>
                  </a:lnTo>
                  <a:lnTo>
                    <a:pt x="39795" y="76167"/>
                  </a:lnTo>
                  <a:lnTo>
                    <a:pt x="39754" y="75149"/>
                  </a:lnTo>
                  <a:close/>
                  <a:moveTo>
                    <a:pt x="37141" y="75163"/>
                  </a:moveTo>
                  <a:lnTo>
                    <a:pt x="37128" y="76181"/>
                  </a:lnTo>
                  <a:lnTo>
                    <a:pt x="37278" y="76194"/>
                  </a:lnTo>
                  <a:lnTo>
                    <a:pt x="37293" y="75177"/>
                  </a:lnTo>
                  <a:lnTo>
                    <a:pt x="37141" y="75163"/>
                  </a:lnTo>
                  <a:close/>
                  <a:moveTo>
                    <a:pt x="37966" y="75177"/>
                  </a:moveTo>
                  <a:lnTo>
                    <a:pt x="37966" y="76194"/>
                  </a:lnTo>
                  <a:lnTo>
                    <a:pt x="38118" y="76194"/>
                  </a:lnTo>
                  <a:lnTo>
                    <a:pt x="38104" y="75177"/>
                  </a:lnTo>
                  <a:close/>
                  <a:moveTo>
                    <a:pt x="38791" y="75177"/>
                  </a:moveTo>
                  <a:lnTo>
                    <a:pt x="38805" y="76194"/>
                  </a:lnTo>
                  <a:lnTo>
                    <a:pt x="38956" y="76194"/>
                  </a:lnTo>
                  <a:lnTo>
                    <a:pt x="38929" y="7517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                 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1" name="Google Shape;2231;p37"/>
            <p:cNvSpPr/>
            <p:nvPr/>
          </p:nvSpPr>
          <p:spPr>
            <a:xfrm>
              <a:off x="4028700" y="1894688"/>
              <a:ext cx="1782850" cy="1782825"/>
            </a:xfrm>
            <a:custGeom>
              <a:avLst/>
              <a:gdLst/>
              <a:ahLst/>
              <a:cxnLst/>
              <a:rect l="l" t="t" r="r" b="b"/>
              <a:pathLst>
                <a:path w="71314" h="71313" extrusionOk="0">
                  <a:moveTo>
                    <a:pt x="38159" y="3423"/>
                  </a:moveTo>
                  <a:lnTo>
                    <a:pt x="38724" y="7838"/>
                  </a:lnTo>
                  <a:cubicBezTo>
                    <a:pt x="41597" y="8154"/>
                    <a:pt x="44347" y="8911"/>
                    <a:pt x="46905" y="10024"/>
                  </a:cubicBezTo>
                  <a:lnTo>
                    <a:pt x="49600" y="6476"/>
                  </a:lnTo>
                  <a:lnTo>
                    <a:pt x="53945" y="8993"/>
                  </a:lnTo>
                  <a:lnTo>
                    <a:pt x="52213" y="13091"/>
                  </a:lnTo>
                  <a:cubicBezTo>
                    <a:pt x="54510" y="14782"/>
                    <a:pt x="56517" y="16804"/>
                    <a:pt x="58208" y="19086"/>
                  </a:cubicBezTo>
                  <a:lnTo>
                    <a:pt x="62306" y="17354"/>
                  </a:lnTo>
                  <a:lnTo>
                    <a:pt x="64823" y="21712"/>
                  </a:lnTo>
                  <a:lnTo>
                    <a:pt x="61275" y="24394"/>
                  </a:lnTo>
                  <a:cubicBezTo>
                    <a:pt x="62403" y="26952"/>
                    <a:pt x="63159" y="29702"/>
                    <a:pt x="63461" y="32576"/>
                  </a:cubicBezTo>
                  <a:lnTo>
                    <a:pt x="67889" y="33140"/>
                  </a:lnTo>
                  <a:lnTo>
                    <a:pt x="67889" y="38159"/>
                  </a:lnTo>
                  <a:lnTo>
                    <a:pt x="63461" y="38723"/>
                  </a:lnTo>
                  <a:cubicBezTo>
                    <a:pt x="63159" y="41596"/>
                    <a:pt x="62403" y="44346"/>
                    <a:pt x="61275" y="46904"/>
                  </a:cubicBezTo>
                  <a:lnTo>
                    <a:pt x="64823" y="49599"/>
                  </a:lnTo>
                  <a:lnTo>
                    <a:pt x="62306" y="53945"/>
                  </a:lnTo>
                  <a:lnTo>
                    <a:pt x="58208" y="52212"/>
                  </a:lnTo>
                  <a:cubicBezTo>
                    <a:pt x="56517" y="54495"/>
                    <a:pt x="54510" y="56517"/>
                    <a:pt x="52213" y="58207"/>
                  </a:cubicBezTo>
                  <a:lnTo>
                    <a:pt x="53945" y="62305"/>
                  </a:lnTo>
                  <a:lnTo>
                    <a:pt x="49600" y="64822"/>
                  </a:lnTo>
                  <a:lnTo>
                    <a:pt x="46905" y="61275"/>
                  </a:lnTo>
                  <a:cubicBezTo>
                    <a:pt x="44347" y="62402"/>
                    <a:pt x="41597" y="63145"/>
                    <a:pt x="38724" y="63460"/>
                  </a:cubicBezTo>
                  <a:lnTo>
                    <a:pt x="38159" y="67888"/>
                  </a:lnTo>
                  <a:lnTo>
                    <a:pt x="33141" y="67888"/>
                  </a:lnTo>
                  <a:lnTo>
                    <a:pt x="32591" y="63460"/>
                  </a:lnTo>
                  <a:cubicBezTo>
                    <a:pt x="29703" y="63145"/>
                    <a:pt x="26953" y="62402"/>
                    <a:pt x="24395" y="61275"/>
                  </a:cubicBezTo>
                  <a:lnTo>
                    <a:pt x="21713" y="64822"/>
                  </a:lnTo>
                  <a:lnTo>
                    <a:pt x="17368" y="62305"/>
                  </a:lnTo>
                  <a:lnTo>
                    <a:pt x="19087" y="58207"/>
                  </a:lnTo>
                  <a:cubicBezTo>
                    <a:pt x="16804" y="56517"/>
                    <a:pt x="14783" y="54495"/>
                    <a:pt x="13105" y="52212"/>
                  </a:cubicBezTo>
                  <a:lnTo>
                    <a:pt x="8994" y="53945"/>
                  </a:lnTo>
                  <a:lnTo>
                    <a:pt x="6477" y="49599"/>
                  </a:lnTo>
                  <a:lnTo>
                    <a:pt x="10025" y="46904"/>
                  </a:lnTo>
                  <a:cubicBezTo>
                    <a:pt x="8911" y="44346"/>
                    <a:pt x="8155" y="41596"/>
                    <a:pt x="7839" y="38723"/>
                  </a:cubicBezTo>
                  <a:lnTo>
                    <a:pt x="3424" y="38159"/>
                  </a:lnTo>
                  <a:lnTo>
                    <a:pt x="3424" y="33140"/>
                  </a:lnTo>
                  <a:lnTo>
                    <a:pt x="7839" y="32576"/>
                  </a:lnTo>
                  <a:cubicBezTo>
                    <a:pt x="8155" y="29702"/>
                    <a:pt x="8911" y="26952"/>
                    <a:pt x="10025" y="24394"/>
                  </a:cubicBezTo>
                  <a:lnTo>
                    <a:pt x="6477" y="21712"/>
                  </a:lnTo>
                  <a:lnTo>
                    <a:pt x="8994" y="17354"/>
                  </a:lnTo>
                  <a:lnTo>
                    <a:pt x="13105" y="19086"/>
                  </a:lnTo>
                  <a:cubicBezTo>
                    <a:pt x="14783" y="16804"/>
                    <a:pt x="16804" y="14782"/>
                    <a:pt x="19087" y="13091"/>
                  </a:cubicBezTo>
                  <a:lnTo>
                    <a:pt x="17368" y="8993"/>
                  </a:lnTo>
                  <a:lnTo>
                    <a:pt x="21713" y="6476"/>
                  </a:lnTo>
                  <a:lnTo>
                    <a:pt x="24395" y="10024"/>
                  </a:lnTo>
                  <a:cubicBezTo>
                    <a:pt x="26953" y="8911"/>
                    <a:pt x="29703" y="8154"/>
                    <a:pt x="32591" y="7838"/>
                  </a:cubicBezTo>
                  <a:lnTo>
                    <a:pt x="33141" y="3423"/>
                  </a:lnTo>
                  <a:close/>
                  <a:moveTo>
                    <a:pt x="35657" y="0"/>
                  </a:moveTo>
                  <a:cubicBezTo>
                    <a:pt x="15965" y="0"/>
                    <a:pt x="1" y="15964"/>
                    <a:pt x="1" y="35656"/>
                  </a:cubicBezTo>
                  <a:cubicBezTo>
                    <a:pt x="1" y="55347"/>
                    <a:pt x="15965" y="71313"/>
                    <a:pt x="35657" y="71313"/>
                  </a:cubicBezTo>
                  <a:cubicBezTo>
                    <a:pt x="55348" y="71313"/>
                    <a:pt x="71313" y="55347"/>
                    <a:pt x="71313" y="35656"/>
                  </a:cubicBezTo>
                  <a:cubicBezTo>
                    <a:pt x="71313" y="15964"/>
                    <a:pt x="55348" y="0"/>
                    <a:pt x="35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2" name="Google Shape;2232;p37"/>
            <p:cNvSpPr/>
            <p:nvPr/>
          </p:nvSpPr>
          <p:spPr>
            <a:xfrm>
              <a:off x="4026650" y="1892263"/>
              <a:ext cx="1786950" cy="1787325"/>
            </a:xfrm>
            <a:custGeom>
              <a:avLst/>
              <a:gdLst/>
              <a:ahLst/>
              <a:cxnLst/>
              <a:rect l="l" t="t" r="r" b="b"/>
              <a:pathLst>
                <a:path w="71478" h="71493" extrusionOk="0">
                  <a:moveTo>
                    <a:pt x="38173" y="3603"/>
                  </a:moveTo>
                  <a:lnTo>
                    <a:pt x="38723" y="8003"/>
                  </a:lnTo>
                  <a:lnTo>
                    <a:pt x="38791" y="8018"/>
                  </a:lnTo>
                  <a:cubicBezTo>
                    <a:pt x="41611" y="8320"/>
                    <a:pt x="44361" y="9063"/>
                    <a:pt x="46946" y="10203"/>
                  </a:cubicBezTo>
                  <a:lnTo>
                    <a:pt x="47014" y="10231"/>
                  </a:lnTo>
                  <a:lnTo>
                    <a:pt x="49696" y="6683"/>
                  </a:lnTo>
                  <a:lnTo>
                    <a:pt x="53917" y="9118"/>
                  </a:lnTo>
                  <a:lnTo>
                    <a:pt x="52199" y="13229"/>
                  </a:lnTo>
                  <a:lnTo>
                    <a:pt x="52254" y="13256"/>
                  </a:lnTo>
                  <a:cubicBezTo>
                    <a:pt x="54537" y="14948"/>
                    <a:pt x="56544" y="16956"/>
                    <a:pt x="58222" y="19238"/>
                  </a:cubicBezTo>
                  <a:lnTo>
                    <a:pt x="58263" y="19293"/>
                  </a:lnTo>
                  <a:lnTo>
                    <a:pt x="62360" y="17561"/>
                  </a:lnTo>
                  <a:lnTo>
                    <a:pt x="64795" y="21782"/>
                  </a:lnTo>
                  <a:lnTo>
                    <a:pt x="61247" y="24464"/>
                  </a:lnTo>
                  <a:lnTo>
                    <a:pt x="61275" y="24532"/>
                  </a:lnTo>
                  <a:cubicBezTo>
                    <a:pt x="62415" y="27131"/>
                    <a:pt x="63158" y="29867"/>
                    <a:pt x="63461" y="32687"/>
                  </a:cubicBezTo>
                  <a:lnTo>
                    <a:pt x="63475" y="32755"/>
                  </a:lnTo>
                  <a:lnTo>
                    <a:pt x="67888" y="33319"/>
                  </a:lnTo>
                  <a:lnTo>
                    <a:pt x="67888" y="38187"/>
                  </a:lnTo>
                  <a:lnTo>
                    <a:pt x="63475" y="38737"/>
                  </a:lnTo>
                  <a:lnTo>
                    <a:pt x="63461" y="38806"/>
                  </a:lnTo>
                  <a:cubicBezTo>
                    <a:pt x="63158" y="41625"/>
                    <a:pt x="62415" y="44375"/>
                    <a:pt x="61275" y="46960"/>
                  </a:cubicBezTo>
                  <a:lnTo>
                    <a:pt x="61247" y="47029"/>
                  </a:lnTo>
                  <a:lnTo>
                    <a:pt x="64795" y="49711"/>
                  </a:lnTo>
                  <a:lnTo>
                    <a:pt x="62360" y="53932"/>
                  </a:lnTo>
                  <a:lnTo>
                    <a:pt x="58263" y="52213"/>
                  </a:lnTo>
                  <a:lnTo>
                    <a:pt x="58222" y="52254"/>
                  </a:lnTo>
                  <a:cubicBezTo>
                    <a:pt x="56544" y="54537"/>
                    <a:pt x="54537" y="56559"/>
                    <a:pt x="52254" y="58236"/>
                  </a:cubicBezTo>
                  <a:lnTo>
                    <a:pt x="52199" y="58277"/>
                  </a:lnTo>
                  <a:lnTo>
                    <a:pt x="53917" y="62375"/>
                  </a:lnTo>
                  <a:lnTo>
                    <a:pt x="49696" y="64809"/>
                  </a:lnTo>
                  <a:lnTo>
                    <a:pt x="47014" y="61262"/>
                  </a:lnTo>
                  <a:lnTo>
                    <a:pt x="46946" y="61289"/>
                  </a:lnTo>
                  <a:cubicBezTo>
                    <a:pt x="44361" y="62430"/>
                    <a:pt x="41611" y="63172"/>
                    <a:pt x="38791" y="63475"/>
                  </a:cubicBezTo>
                  <a:lnTo>
                    <a:pt x="38723" y="63489"/>
                  </a:lnTo>
                  <a:lnTo>
                    <a:pt x="38173" y="67889"/>
                  </a:lnTo>
                  <a:lnTo>
                    <a:pt x="33305" y="67889"/>
                  </a:lnTo>
                  <a:lnTo>
                    <a:pt x="32741" y="63489"/>
                  </a:lnTo>
                  <a:lnTo>
                    <a:pt x="32673" y="63475"/>
                  </a:lnTo>
                  <a:cubicBezTo>
                    <a:pt x="29853" y="63172"/>
                    <a:pt x="27117" y="62430"/>
                    <a:pt x="24518" y="61289"/>
                  </a:cubicBezTo>
                  <a:lnTo>
                    <a:pt x="24450" y="61262"/>
                  </a:lnTo>
                  <a:lnTo>
                    <a:pt x="21768" y="64809"/>
                  </a:lnTo>
                  <a:lnTo>
                    <a:pt x="17547" y="62375"/>
                  </a:lnTo>
                  <a:lnTo>
                    <a:pt x="19252" y="58332"/>
                  </a:lnTo>
                  <a:lnTo>
                    <a:pt x="19279" y="58277"/>
                  </a:lnTo>
                  <a:lnTo>
                    <a:pt x="19224" y="58236"/>
                  </a:lnTo>
                  <a:cubicBezTo>
                    <a:pt x="16941" y="56559"/>
                    <a:pt x="14934" y="54551"/>
                    <a:pt x="13256" y="52254"/>
                  </a:cubicBezTo>
                  <a:lnTo>
                    <a:pt x="13214" y="52213"/>
                  </a:lnTo>
                  <a:lnTo>
                    <a:pt x="9117" y="53932"/>
                  </a:lnTo>
                  <a:lnTo>
                    <a:pt x="6669" y="49711"/>
                  </a:lnTo>
                  <a:lnTo>
                    <a:pt x="10217" y="47029"/>
                  </a:lnTo>
                  <a:lnTo>
                    <a:pt x="10189" y="46960"/>
                  </a:lnTo>
                  <a:cubicBezTo>
                    <a:pt x="9048" y="44375"/>
                    <a:pt x="8306" y="41625"/>
                    <a:pt x="8003" y="38806"/>
                  </a:cubicBezTo>
                  <a:lnTo>
                    <a:pt x="8003" y="38737"/>
                  </a:lnTo>
                  <a:lnTo>
                    <a:pt x="3589" y="38187"/>
                  </a:lnTo>
                  <a:lnTo>
                    <a:pt x="3589" y="33319"/>
                  </a:lnTo>
                  <a:lnTo>
                    <a:pt x="8003" y="32755"/>
                  </a:lnTo>
                  <a:lnTo>
                    <a:pt x="8003" y="32687"/>
                  </a:lnTo>
                  <a:cubicBezTo>
                    <a:pt x="8306" y="29867"/>
                    <a:pt x="9048" y="27131"/>
                    <a:pt x="10189" y="24532"/>
                  </a:cubicBezTo>
                  <a:lnTo>
                    <a:pt x="10217" y="24464"/>
                  </a:lnTo>
                  <a:lnTo>
                    <a:pt x="6669" y="21782"/>
                  </a:lnTo>
                  <a:lnTo>
                    <a:pt x="9117" y="17561"/>
                  </a:lnTo>
                  <a:lnTo>
                    <a:pt x="13214" y="19293"/>
                  </a:lnTo>
                  <a:lnTo>
                    <a:pt x="13256" y="19238"/>
                  </a:lnTo>
                  <a:cubicBezTo>
                    <a:pt x="14934" y="16956"/>
                    <a:pt x="16941" y="14948"/>
                    <a:pt x="19224" y="13256"/>
                  </a:cubicBezTo>
                  <a:lnTo>
                    <a:pt x="19279" y="13229"/>
                  </a:lnTo>
                  <a:lnTo>
                    <a:pt x="17547" y="9118"/>
                  </a:lnTo>
                  <a:lnTo>
                    <a:pt x="21768" y="6683"/>
                  </a:lnTo>
                  <a:lnTo>
                    <a:pt x="24450" y="10231"/>
                  </a:lnTo>
                  <a:lnTo>
                    <a:pt x="24518" y="10203"/>
                  </a:lnTo>
                  <a:cubicBezTo>
                    <a:pt x="27117" y="9063"/>
                    <a:pt x="29853" y="8320"/>
                    <a:pt x="32673" y="8018"/>
                  </a:cubicBezTo>
                  <a:lnTo>
                    <a:pt x="32741" y="8003"/>
                  </a:lnTo>
                  <a:lnTo>
                    <a:pt x="33305" y="3603"/>
                  </a:lnTo>
                  <a:close/>
                  <a:moveTo>
                    <a:pt x="33153" y="3425"/>
                  </a:moveTo>
                  <a:lnTo>
                    <a:pt x="32590" y="7853"/>
                  </a:lnTo>
                  <a:cubicBezTo>
                    <a:pt x="29798" y="8168"/>
                    <a:pt x="27090" y="8898"/>
                    <a:pt x="24505" y="10025"/>
                  </a:cubicBezTo>
                  <a:lnTo>
                    <a:pt x="21809" y="6463"/>
                  </a:lnTo>
                  <a:lnTo>
                    <a:pt x="17340" y="9048"/>
                  </a:lnTo>
                  <a:lnTo>
                    <a:pt x="19072" y="13160"/>
                  </a:lnTo>
                  <a:cubicBezTo>
                    <a:pt x="16804" y="14838"/>
                    <a:pt x="14824" y="16818"/>
                    <a:pt x="13146" y="19073"/>
                  </a:cubicBezTo>
                  <a:lnTo>
                    <a:pt x="9034" y="17354"/>
                  </a:lnTo>
                  <a:lnTo>
                    <a:pt x="6449" y="21824"/>
                  </a:lnTo>
                  <a:lnTo>
                    <a:pt x="10011" y="24519"/>
                  </a:lnTo>
                  <a:cubicBezTo>
                    <a:pt x="8883" y="27104"/>
                    <a:pt x="8154" y="29812"/>
                    <a:pt x="7838" y="32604"/>
                  </a:cubicBezTo>
                  <a:lnTo>
                    <a:pt x="3410" y="33168"/>
                  </a:lnTo>
                  <a:lnTo>
                    <a:pt x="3410" y="38338"/>
                  </a:lnTo>
                  <a:lnTo>
                    <a:pt x="7838" y="38888"/>
                  </a:lnTo>
                  <a:cubicBezTo>
                    <a:pt x="8154" y="41680"/>
                    <a:pt x="8883" y="44403"/>
                    <a:pt x="10011" y="46974"/>
                  </a:cubicBezTo>
                  <a:lnTo>
                    <a:pt x="6449" y="49669"/>
                  </a:lnTo>
                  <a:lnTo>
                    <a:pt x="9034" y="54138"/>
                  </a:lnTo>
                  <a:lnTo>
                    <a:pt x="13146" y="52419"/>
                  </a:lnTo>
                  <a:cubicBezTo>
                    <a:pt x="14824" y="54674"/>
                    <a:pt x="16804" y="56654"/>
                    <a:pt x="19072" y="58332"/>
                  </a:cubicBezTo>
                  <a:lnTo>
                    <a:pt x="17340" y="62444"/>
                  </a:lnTo>
                  <a:lnTo>
                    <a:pt x="21809" y="65029"/>
                  </a:lnTo>
                  <a:lnTo>
                    <a:pt x="24505" y="61482"/>
                  </a:lnTo>
                  <a:cubicBezTo>
                    <a:pt x="27090" y="62595"/>
                    <a:pt x="29798" y="63324"/>
                    <a:pt x="32590" y="63640"/>
                  </a:cubicBezTo>
                  <a:lnTo>
                    <a:pt x="33153" y="68068"/>
                  </a:lnTo>
                  <a:lnTo>
                    <a:pt x="38324" y="68068"/>
                  </a:lnTo>
                  <a:lnTo>
                    <a:pt x="38874" y="63640"/>
                  </a:lnTo>
                  <a:cubicBezTo>
                    <a:pt x="41666" y="63324"/>
                    <a:pt x="44388" y="62595"/>
                    <a:pt x="46959" y="61482"/>
                  </a:cubicBezTo>
                  <a:lnTo>
                    <a:pt x="49655" y="65029"/>
                  </a:lnTo>
                  <a:lnTo>
                    <a:pt x="54137" y="62444"/>
                  </a:lnTo>
                  <a:lnTo>
                    <a:pt x="52405" y="58332"/>
                  </a:lnTo>
                  <a:cubicBezTo>
                    <a:pt x="54660" y="56654"/>
                    <a:pt x="56654" y="54674"/>
                    <a:pt x="58318" y="52419"/>
                  </a:cubicBezTo>
                  <a:lnTo>
                    <a:pt x="62430" y="54138"/>
                  </a:lnTo>
                  <a:lnTo>
                    <a:pt x="65015" y="49669"/>
                  </a:lnTo>
                  <a:lnTo>
                    <a:pt x="61467" y="46974"/>
                  </a:lnTo>
                  <a:cubicBezTo>
                    <a:pt x="62580" y="44403"/>
                    <a:pt x="63310" y="41680"/>
                    <a:pt x="63626" y="38888"/>
                  </a:cubicBezTo>
                  <a:lnTo>
                    <a:pt x="68053" y="38338"/>
                  </a:lnTo>
                  <a:lnTo>
                    <a:pt x="68053" y="33168"/>
                  </a:lnTo>
                  <a:lnTo>
                    <a:pt x="63626" y="32604"/>
                  </a:lnTo>
                  <a:cubicBezTo>
                    <a:pt x="63310" y="29812"/>
                    <a:pt x="62580" y="27090"/>
                    <a:pt x="61467" y="24519"/>
                  </a:cubicBezTo>
                  <a:lnTo>
                    <a:pt x="65015" y="21824"/>
                  </a:lnTo>
                  <a:lnTo>
                    <a:pt x="62430" y="17354"/>
                  </a:lnTo>
                  <a:lnTo>
                    <a:pt x="58318" y="19073"/>
                  </a:lnTo>
                  <a:cubicBezTo>
                    <a:pt x="56654" y="16818"/>
                    <a:pt x="54660" y="14838"/>
                    <a:pt x="52405" y="13160"/>
                  </a:cubicBezTo>
                  <a:lnTo>
                    <a:pt x="54097" y="9118"/>
                  </a:lnTo>
                  <a:lnTo>
                    <a:pt x="54137" y="9048"/>
                  </a:lnTo>
                  <a:lnTo>
                    <a:pt x="49655" y="6463"/>
                  </a:lnTo>
                  <a:lnTo>
                    <a:pt x="46959" y="10025"/>
                  </a:lnTo>
                  <a:cubicBezTo>
                    <a:pt x="44388" y="8898"/>
                    <a:pt x="41666" y="8168"/>
                    <a:pt x="38874" y="7853"/>
                  </a:cubicBezTo>
                  <a:lnTo>
                    <a:pt x="38324" y="3425"/>
                  </a:lnTo>
                  <a:close/>
                  <a:moveTo>
                    <a:pt x="35739" y="180"/>
                  </a:moveTo>
                  <a:cubicBezTo>
                    <a:pt x="55347" y="180"/>
                    <a:pt x="71299" y="16131"/>
                    <a:pt x="71299" y="35753"/>
                  </a:cubicBezTo>
                  <a:cubicBezTo>
                    <a:pt x="71299" y="55362"/>
                    <a:pt x="55347" y="71313"/>
                    <a:pt x="35739" y="71313"/>
                  </a:cubicBezTo>
                  <a:cubicBezTo>
                    <a:pt x="16116" y="71313"/>
                    <a:pt x="165" y="55362"/>
                    <a:pt x="165" y="35753"/>
                  </a:cubicBezTo>
                  <a:cubicBezTo>
                    <a:pt x="165" y="16131"/>
                    <a:pt x="16116" y="180"/>
                    <a:pt x="35739" y="180"/>
                  </a:cubicBezTo>
                  <a:close/>
                  <a:moveTo>
                    <a:pt x="35739" y="0"/>
                  </a:moveTo>
                  <a:cubicBezTo>
                    <a:pt x="16020" y="0"/>
                    <a:pt x="0" y="16034"/>
                    <a:pt x="0" y="35753"/>
                  </a:cubicBezTo>
                  <a:cubicBezTo>
                    <a:pt x="0" y="55459"/>
                    <a:pt x="16020" y="71492"/>
                    <a:pt x="35739" y="71492"/>
                  </a:cubicBezTo>
                  <a:cubicBezTo>
                    <a:pt x="55444" y="71492"/>
                    <a:pt x="71478" y="55459"/>
                    <a:pt x="71478" y="35753"/>
                  </a:cubicBezTo>
                  <a:cubicBezTo>
                    <a:pt x="71478" y="16034"/>
                    <a:pt x="55444" y="0"/>
                    <a:pt x="357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3" name="Google Shape;2233;p37"/>
            <p:cNvSpPr/>
            <p:nvPr/>
          </p:nvSpPr>
          <p:spPr>
            <a:xfrm>
              <a:off x="3999825" y="1865788"/>
              <a:ext cx="1840600" cy="1840600"/>
            </a:xfrm>
            <a:custGeom>
              <a:avLst/>
              <a:gdLst/>
              <a:ahLst/>
              <a:cxnLst/>
              <a:rect l="l" t="t" r="r" b="b"/>
              <a:pathLst>
                <a:path w="73624" h="73624" extrusionOk="0">
                  <a:moveTo>
                    <a:pt x="36812" y="166"/>
                  </a:moveTo>
                  <a:cubicBezTo>
                    <a:pt x="57012" y="166"/>
                    <a:pt x="73444" y="16598"/>
                    <a:pt x="73444" y="36812"/>
                  </a:cubicBezTo>
                  <a:cubicBezTo>
                    <a:pt x="73444" y="57013"/>
                    <a:pt x="57012" y="73445"/>
                    <a:pt x="36812" y="73445"/>
                  </a:cubicBezTo>
                  <a:cubicBezTo>
                    <a:pt x="16598" y="73445"/>
                    <a:pt x="166" y="57013"/>
                    <a:pt x="166" y="36812"/>
                  </a:cubicBezTo>
                  <a:cubicBezTo>
                    <a:pt x="166" y="16598"/>
                    <a:pt x="16598" y="166"/>
                    <a:pt x="36812" y="166"/>
                  </a:cubicBezTo>
                  <a:close/>
                  <a:moveTo>
                    <a:pt x="36812" y="1"/>
                  </a:moveTo>
                  <a:cubicBezTo>
                    <a:pt x="16515" y="1"/>
                    <a:pt x="1" y="16515"/>
                    <a:pt x="1" y="36812"/>
                  </a:cubicBezTo>
                  <a:cubicBezTo>
                    <a:pt x="1" y="57108"/>
                    <a:pt x="16515" y="73624"/>
                    <a:pt x="36812" y="73624"/>
                  </a:cubicBezTo>
                  <a:cubicBezTo>
                    <a:pt x="57108" y="73624"/>
                    <a:pt x="73624" y="57108"/>
                    <a:pt x="73624" y="36812"/>
                  </a:cubicBezTo>
                  <a:cubicBezTo>
                    <a:pt x="73624" y="16515"/>
                    <a:pt x="57108" y="1"/>
                    <a:pt x="368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4" name="Google Shape;2234;p37"/>
            <p:cNvSpPr/>
            <p:nvPr/>
          </p:nvSpPr>
          <p:spPr>
            <a:xfrm>
              <a:off x="4268650" y="2134638"/>
              <a:ext cx="1302575" cy="1302575"/>
            </a:xfrm>
            <a:custGeom>
              <a:avLst/>
              <a:gdLst/>
              <a:ahLst/>
              <a:cxnLst/>
              <a:rect l="l" t="t" r="r" b="b"/>
              <a:pathLst>
                <a:path w="52103" h="52103" extrusionOk="0">
                  <a:moveTo>
                    <a:pt x="26059" y="165"/>
                  </a:moveTo>
                  <a:cubicBezTo>
                    <a:pt x="40332" y="165"/>
                    <a:pt x="51938" y="11784"/>
                    <a:pt x="51938" y="26058"/>
                  </a:cubicBezTo>
                  <a:cubicBezTo>
                    <a:pt x="51938" y="40331"/>
                    <a:pt x="40332" y="51937"/>
                    <a:pt x="26059" y="51937"/>
                  </a:cubicBezTo>
                  <a:cubicBezTo>
                    <a:pt x="11785" y="51937"/>
                    <a:pt x="166" y="40331"/>
                    <a:pt x="166" y="26058"/>
                  </a:cubicBezTo>
                  <a:cubicBezTo>
                    <a:pt x="166" y="11784"/>
                    <a:pt x="11785" y="165"/>
                    <a:pt x="26059" y="165"/>
                  </a:cubicBezTo>
                  <a:close/>
                  <a:moveTo>
                    <a:pt x="26059" y="0"/>
                  </a:moveTo>
                  <a:cubicBezTo>
                    <a:pt x="11689" y="0"/>
                    <a:pt x="1" y="11689"/>
                    <a:pt x="1" y="26058"/>
                  </a:cubicBezTo>
                  <a:cubicBezTo>
                    <a:pt x="1" y="40414"/>
                    <a:pt x="11689" y="52102"/>
                    <a:pt x="26059" y="52102"/>
                  </a:cubicBezTo>
                  <a:cubicBezTo>
                    <a:pt x="40415" y="52102"/>
                    <a:pt x="52103" y="40414"/>
                    <a:pt x="52103" y="26058"/>
                  </a:cubicBezTo>
                  <a:cubicBezTo>
                    <a:pt x="52103" y="11689"/>
                    <a:pt x="40415" y="0"/>
                    <a:pt x="260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5" name="Google Shape;2235;p37"/>
            <p:cNvSpPr/>
            <p:nvPr/>
          </p:nvSpPr>
          <p:spPr>
            <a:xfrm>
              <a:off x="4552625" y="2416863"/>
              <a:ext cx="736375" cy="736375"/>
            </a:xfrm>
            <a:custGeom>
              <a:avLst/>
              <a:gdLst/>
              <a:ahLst/>
              <a:cxnLst/>
              <a:rect l="l" t="t" r="r" b="b"/>
              <a:pathLst>
                <a:path w="29455" h="29455" extrusionOk="0">
                  <a:moveTo>
                    <a:pt x="14727" y="180"/>
                  </a:moveTo>
                  <a:cubicBezTo>
                    <a:pt x="22758" y="180"/>
                    <a:pt x="29276" y="6711"/>
                    <a:pt x="29276" y="14728"/>
                  </a:cubicBezTo>
                  <a:cubicBezTo>
                    <a:pt x="29276" y="22759"/>
                    <a:pt x="22758" y="29290"/>
                    <a:pt x="14727" y="29290"/>
                  </a:cubicBezTo>
                  <a:cubicBezTo>
                    <a:pt x="6696" y="29290"/>
                    <a:pt x="165" y="22759"/>
                    <a:pt x="165" y="14728"/>
                  </a:cubicBezTo>
                  <a:cubicBezTo>
                    <a:pt x="165" y="6711"/>
                    <a:pt x="6696" y="180"/>
                    <a:pt x="14727" y="180"/>
                  </a:cubicBezTo>
                  <a:close/>
                  <a:moveTo>
                    <a:pt x="14727" y="0"/>
                  </a:moveTo>
                  <a:cubicBezTo>
                    <a:pt x="6614" y="0"/>
                    <a:pt x="0" y="6615"/>
                    <a:pt x="0" y="14728"/>
                  </a:cubicBezTo>
                  <a:cubicBezTo>
                    <a:pt x="0" y="22854"/>
                    <a:pt x="6614" y="29455"/>
                    <a:pt x="14727" y="29455"/>
                  </a:cubicBezTo>
                  <a:cubicBezTo>
                    <a:pt x="22840" y="29455"/>
                    <a:pt x="29455" y="22854"/>
                    <a:pt x="29455" y="14728"/>
                  </a:cubicBezTo>
                  <a:cubicBezTo>
                    <a:pt x="29455" y="6615"/>
                    <a:pt x="22840" y="0"/>
                    <a:pt x="147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6" name="Google Shape;2236;p37"/>
            <p:cNvSpPr/>
            <p:nvPr/>
          </p:nvSpPr>
          <p:spPr>
            <a:xfrm>
              <a:off x="4554675" y="2419288"/>
              <a:ext cx="732275" cy="731900"/>
            </a:xfrm>
            <a:custGeom>
              <a:avLst/>
              <a:gdLst/>
              <a:ahLst/>
              <a:cxnLst/>
              <a:rect l="l" t="t" r="r" b="b"/>
              <a:pathLst>
                <a:path w="29291" h="29276" extrusionOk="0">
                  <a:moveTo>
                    <a:pt x="14645" y="0"/>
                  </a:moveTo>
                  <a:cubicBezTo>
                    <a:pt x="6559" y="0"/>
                    <a:pt x="1" y="6546"/>
                    <a:pt x="1" y="14631"/>
                  </a:cubicBezTo>
                  <a:cubicBezTo>
                    <a:pt x="1" y="22717"/>
                    <a:pt x="6559" y="29275"/>
                    <a:pt x="14645" y="29275"/>
                  </a:cubicBezTo>
                  <a:cubicBezTo>
                    <a:pt x="22731" y="29275"/>
                    <a:pt x="29290" y="22717"/>
                    <a:pt x="29290" y="14631"/>
                  </a:cubicBezTo>
                  <a:cubicBezTo>
                    <a:pt x="29290" y="6546"/>
                    <a:pt x="22731" y="0"/>
                    <a:pt x="14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7" name="Google Shape;2237;p37"/>
            <p:cNvSpPr/>
            <p:nvPr/>
          </p:nvSpPr>
          <p:spPr>
            <a:xfrm>
              <a:off x="4655750" y="2519988"/>
              <a:ext cx="530125" cy="530125"/>
            </a:xfrm>
            <a:custGeom>
              <a:avLst/>
              <a:gdLst/>
              <a:ahLst/>
              <a:cxnLst/>
              <a:rect l="l" t="t" r="r" b="b"/>
              <a:pathLst>
                <a:path w="21205" h="21205" extrusionOk="0">
                  <a:moveTo>
                    <a:pt x="10602" y="1"/>
                  </a:moveTo>
                  <a:cubicBezTo>
                    <a:pt x="4744" y="1"/>
                    <a:pt x="1" y="4758"/>
                    <a:pt x="1" y="10603"/>
                  </a:cubicBezTo>
                  <a:cubicBezTo>
                    <a:pt x="1" y="16461"/>
                    <a:pt x="4744" y="21205"/>
                    <a:pt x="10602" y="21205"/>
                  </a:cubicBezTo>
                  <a:cubicBezTo>
                    <a:pt x="16460" y="21205"/>
                    <a:pt x="21205" y="16461"/>
                    <a:pt x="21205" y="10603"/>
                  </a:cubicBezTo>
                  <a:cubicBezTo>
                    <a:pt x="21205" y="4758"/>
                    <a:pt x="16460" y="1"/>
                    <a:pt x="106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8" name="Google Shape;2238;p37"/>
            <p:cNvSpPr/>
            <p:nvPr/>
          </p:nvSpPr>
          <p:spPr>
            <a:xfrm>
              <a:off x="4304175" y="2169500"/>
              <a:ext cx="1233600" cy="1233600"/>
            </a:xfrm>
            <a:prstGeom prst="donut">
              <a:avLst>
                <a:gd name="adj" fmla="val 1055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9" name="Google Shape;2239;p37"/>
            <p:cNvSpPr/>
            <p:nvPr/>
          </p:nvSpPr>
          <p:spPr>
            <a:xfrm>
              <a:off x="4394475" y="2260463"/>
              <a:ext cx="1050950" cy="1050925"/>
            </a:xfrm>
            <a:custGeom>
              <a:avLst/>
              <a:gdLst/>
              <a:ahLst/>
              <a:cxnLst/>
              <a:rect l="l" t="t" r="r" b="b"/>
              <a:pathLst>
                <a:path w="42038" h="42037" extrusionOk="0">
                  <a:moveTo>
                    <a:pt x="21026" y="866"/>
                  </a:moveTo>
                  <a:cubicBezTo>
                    <a:pt x="32151" y="866"/>
                    <a:pt x="41171" y="9887"/>
                    <a:pt x="41171" y="21025"/>
                  </a:cubicBezTo>
                  <a:cubicBezTo>
                    <a:pt x="41171" y="32150"/>
                    <a:pt x="32151" y="41171"/>
                    <a:pt x="21026" y="41171"/>
                  </a:cubicBezTo>
                  <a:cubicBezTo>
                    <a:pt x="9887" y="41171"/>
                    <a:pt x="867" y="32150"/>
                    <a:pt x="867" y="21025"/>
                  </a:cubicBezTo>
                  <a:cubicBezTo>
                    <a:pt x="867" y="9887"/>
                    <a:pt x="9887" y="866"/>
                    <a:pt x="21026" y="866"/>
                  </a:cubicBezTo>
                  <a:close/>
                  <a:moveTo>
                    <a:pt x="21026" y="0"/>
                  </a:moveTo>
                  <a:cubicBezTo>
                    <a:pt x="9420" y="0"/>
                    <a:pt x="1" y="9406"/>
                    <a:pt x="1" y="21025"/>
                  </a:cubicBezTo>
                  <a:cubicBezTo>
                    <a:pt x="1" y="32631"/>
                    <a:pt x="9420" y="42036"/>
                    <a:pt x="21026" y="42036"/>
                  </a:cubicBezTo>
                  <a:cubicBezTo>
                    <a:pt x="32631" y="42036"/>
                    <a:pt x="42037" y="32631"/>
                    <a:pt x="42037" y="21025"/>
                  </a:cubicBezTo>
                  <a:cubicBezTo>
                    <a:pt x="42037" y="9406"/>
                    <a:pt x="32631" y="0"/>
                    <a:pt x="21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240" name="Google Shape;2240;p37"/>
          <p:cNvPicPr preferRelativeResize="0"/>
          <p:nvPr/>
        </p:nvPicPr>
        <p:blipFill>
          <a:blip r:embed="rId3"/>
          <a:srcRect l="21867" r="21867"/>
          <a:stretch/>
        </p:blipFill>
        <p:spPr>
          <a:xfrm>
            <a:off x="8766985" y="1424190"/>
            <a:ext cx="3110419" cy="2997115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23855B3A-7DC0-97CD-96A3-CAE4AAA4E5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020" y="611198"/>
            <a:ext cx="11107960" cy="5187149"/>
          </a:xfrm>
        </p:spPr>
        <p:txBody>
          <a:bodyPr>
            <a:normAutofit/>
          </a:bodyPr>
          <a:lstStyle/>
          <a:p>
            <a:r>
              <a:rPr lang="hu-HU" sz="5400" b="1" dirty="0">
                <a:solidFill>
                  <a:schemeClr val="bg2"/>
                </a:solidFill>
                <a:latin typeface="Georgia" panose="02040502050405020303" pitchFamily="18" charset="0"/>
              </a:rPr>
              <a:t>A megyei munkavédelmi hatóság 2024. évi ellenőrzéseinek </a:t>
            </a:r>
            <a:br>
              <a:rPr lang="hu-HU" sz="5400" b="1" dirty="0">
                <a:solidFill>
                  <a:schemeClr val="bg2"/>
                </a:solidFill>
                <a:latin typeface="Georgia" panose="02040502050405020303" pitchFamily="18" charset="0"/>
              </a:rPr>
            </a:br>
            <a:r>
              <a:rPr lang="hu-HU" sz="5400" b="1" dirty="0">
                <a:solidFill>
                  <a:schemeClr val="bg2"/>
                </a:solidFill>
                <a:latin typeface="Georgia" panose="02040502050405020303" pitchFamily="18" charset="0"/>
              </a:rPr>
              <a:t>tapasztalatai a </a:t>
            </a:r>
            <a:br>
              <a:rPr lang="hu-HU" sz="5400" b="1" dirty="0">
                <a:solidFill>
                  <a:schemeClr val="bg2"/>
                </a:solidFill>
                <a:latin typeface="Georgia" panose="02040502050405020303" pitchFamily="18" charset="0"/>
              </a:rPr>
            </a:br>
            <a:r>
              <a:rPr lang="hu-HU" sz="5400" b="1" dirty="0">
                <a:solidFill>
                  <a:schemeClr val="bg2"/>
                </a:solidFill>
                <a:latin typeface="Georgia" panose="02040502050405020303" pitchFamily="18" charset="0"/>
              </a:rPr>
              <a:t>munkavédelmi jogszabályi változások tükrében.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1257" y="174172"/>
            <a:ext cx="5486400" cy="2481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 b="1" dirty="0"/>
              <a:t>2024. évben a munkavédelmi hatósági ellenőrzés </a:t>
            </a:r>
            <a:r>
              <a:rPr lang="hu-HU" sz="4000" b="1" dirty="0">
                <a:solidFill>
                  <a:srgbClr val="C00000"/>
                </a:solidFill>
              </a:rPr>
              <a:t>722</a:t>
            </a:r>
            <a:r>
              <a:rPr lang="hu-HU" sz="3200" b="1" dirty="0"/>
              <a:t>                 </a:t>
            </a:r>
            <a:r>
              <a:rPr lang="hu-HU" sz="3200" b="1" dirty="0">
                <a:solidFill>
                  <a:srgbClr val="C00000"/>
                </a:solidFill>
              </a:rPr>
              <a:t>munkáltatóra</a:t>
            </a:r>
            <a:r>
              <a:rPr lang="hu-HU" sz="3200" b="1" dirty="0"/>
              <a:t> terjedt ki.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6386286" y="-29029"/>
            <a:ext cx="58057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az ellenőrzések során </a:t>
            </a:r>
            <a:r>
              <a:rPr lang="hu-HU" sz="4000" b="1" dirty="0">
                <a:solidFill>
                  <a:srgbClr val="C00000"/>
                </a:solidFill>
              </a:rPr>
              <a:t>20503</a:t>
            </a:r>
            <a:r>
              <a:rPr lang="hu-HU" sz="3200" b="1" dirty="0"/>
              <a:t> </a:t>
            </a:r>
            <a:r>
              <a:rPr lang="hu-HU" sz="3200" b="1" dirty="0">
                <a:solidFill>
                  <a:srgbClr val="C00000"/>
                </a:solidFill>
              </a:rPr>
              <a:t>fő munkavállaló</a:t>
            </a:r>
            <a:r>
              <a:rPr lang="hu-HU" sz="3200" b="1" dirty="0"/>
              <a:t> munkavégzési körülményeit vizsgálták</a:t>
            </a:r>
          </a:p>
        </p:txBody>
      </p:sp>
      <p:sp>
        <p:nvSpPr>
          <p:cNvPr id="11" name="Téglalap 10"/>
          <p:cNvSpPr/>
          <p:nvPr/>
        </p:nvSpPr>
        <p:spPr>
          <a:xfrm>
            <a:off x="4220404" y="5637126"/>
            <a:ext cx="17739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5400" b="1" cap="none" spc="0" dirty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93%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2091DE89-5BA2-B02C-9B36-9F66B3119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57" y="1792713"/>
            <a:ext cx="5724500" cy="40767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7108A086-714B-D9B1-681A-685FCF6A9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286" y="1764138"/>
            <a:ext cx="535305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6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0944273"/>
              </p:ext>
            </p:extLst>
          </p:nvPr>
        </p:nvGraphicFramePr>
        <p:xfrm>
          <a:off x="424070" y="1146629"/>
          <a:ext cx="11347016" cy="5328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69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7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173">
                <a:tc>
                  <a:txBody>
                    <a:bodyPr/>
                    <a:lstStyle/>
                    <a:p>
                      <a:pPr algn="ctr"/>
                      <a:r>
                        <a:rPr lang="hu-HU" sz="2000" dirty="0"/>
                        <a:t>Főbb ágazatok 2024 év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Ellenőrzések száma (db.)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0349">
                <a:tc>
                  <a:txBody>
                    <a:bodyPr/>
                    <a:lstStyle/>
                    <a:p>
                      <a:r>
                        <a:rPr lang="hu-HU" sz="3600" dirty="0"/>
                        <a:t>Feldolgozóipar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600" b="1" dirty="0">
                          <a:solidFill>
                            <a:srgbClr val="002060"/>
                          </a:solidFill>
                        </a:rPr>
                        <a:t>324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0349">
                <a:tc>
                  <a:txBody>
                    <a:bodyPr/>
                    <a:lstStyle/>
                    <a:p>
                      <a:r>
                        <a:rPr lang="hu-HU" sz="3600" dirty="0"/>
                        <a:t>Kereskedelem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600" b="1" dirty="0">
                          <a:solidFill>
                            <a:srgbClr val="002060"/>
                          </a:solidFill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0349">
                <a:tc>
                  <a:txBody>
                    <a:bodyPr/>
                    <a:lstStyle/>
                    <a:p>
                      <a:r>
                        <a:rPr lang="hu-HU" sz="3600" dirty="0"/>
                        <a:t>Építőipar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600" b="1" dirty="0">
                          <a:solidFill>
                            <a:srgbClr val="002060"/>
                          </a:solidFill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0349">
                <a:tc>
                  <a:txBody>
                    <a:bodyPr/>
                    <a:lstStyle/>
                    <a:p>
                      <a:r>
                        <a:rPr lang="hu-HU" sz="3600" dirty="0"/>
                        <a:t>Vendéglátás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600" b="1" dirty="0">
                          <a:solidFill>
                            <a:srgbClr val="002060"/>
                          </a:solidFill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0349">
                <a:tc>
                  <a:txBody>
                    <a:bodyPr/>
                    <a:lstStyle/>
                    <a:p>
                      <a:r>
                        <a:rPr lang="hu-HU" sz="3600" dirty="0"/>
                        <a:t>Mezőgazdaság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3600" b="1" dirty="0">
                          <a:solidFill>
                            <a:srgbClr val="002060"/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2264229" y="130629"/>
            <a:ext cx="83747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4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</a:rPr>
              <a:t>Az ellenőrzések megoszlása</a:t>
            </a:r>
          </a:p>
        </p:txBody>
      </p:sp>
    </p:spTree>
    <p:extLst>
      <p:ext uri="{BB962C8B-B14F-4D97-AF65-F5344CB8AC3E}">
        <p14:creationId xmlns:p14="http://schemas.microsoft.com/office/powerpoint/2010/main" val="27213104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1254032" y="150595"/>
            <a:ext cx="9982201" cy="20244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8773" y="50006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MUNKABALESETEK, FOGLALKOZÁSI MEGBETEGEDÉSEK, FOKOZOTT EXPOZÍCIÓS ESETEK</a:t>
            </a:r>
          </a:p>
        </p:txBody>
      </p:sp>
      <p:sp>
        <p:nvSpPr>
          <p:cNvPr id="6" name="Lekerekített téglalap 5"/>
          <p:cNvSpPr/>
          <p:nvPr/>
        </p:nvSpPr>
        <p:spPr>
          <a:xfrm>
            <a:off x="421146" y="2572842"/>
            <a:ext cx="11192456" cy="4072189"/>
          </a:xfrm>
          <a:prstGeom prst="roundRect">
            <a:avLst/>
          </a:prstGeom>
          <a:solidFill>
            <a:srgbClr val="F7C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673823" y="2821577"/>
            <a:ext cx="11142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u-HU" sz="3600" dirty="0"/>
              <a:t>2024 évben a három nap munkaképtelenséget meghaladó </a:t>
            </a:r>
            <a:r>
              <a:rPr lang="hu-HU" sz="3600" b="1" dirty="0">
                <a:solidFill>
                  <a:srgbClr val="002060"/>
                </a:solidFill>
              </a:rPr>
              <a:t>munkabalesetek száma 975 db </a:t>
            </a:r>
            <a:r>
              <a:rPr lang="hu-HU" sz="3600" dirty="0"/>
              <a:t>volt. </a:t>
            </a:r>
          </a:p>
          <a:p>
            <a:pPr lvl="0"/>
            <a:endParaRPr lang="hu-HU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58" y="1037013"/>
            <a:ext cx="1571429" cy="147619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10" name="Szövegdoboz 9"/>
          <p:cNvSpPr txBox="1"/>
          <p:nvPr/>
        </p:nvSpPr>
        <p:spPr>
          <a:xfrm>
            <a:off x="916328" y="3979252"/>
            <a:ext cx="1020209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Ebből: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2060"/>
                </a:solidFill>
              </a:rPr>
              <a:t>Halálos</a:t>
            </a:r>
            <a:r>
              <a:rPr lang="hu-HU" sz="3200" dirty="0"/>
              <a:t> munkabalesetek száma: </a:t>
            </a:r>
            <a:r>
              <a:rPr lang="hu-HU" sz="4000" b="1" dirty="0">
                <a:solidFill>
                  <a:srgbClr val="002060"/>
                </a:solidFill>
              </a:rPr>
              <a:t>3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2060"/>
                </a:solidFill>
              </a:rPr>
              <a:t>Súlyos csonkolásos </a:t>
            </a:r>
            <a:r>
              <a:rPr lang="hu-HU" sz="3200" dirty="0"/>
              <a:t>munkabalesetek száma: </a:t>
            </a:r>
            <a:r>
              <a:rPr lang="hu-HU" sz="4000" b="1" dirty="0">
                <a:solidFill>
                  <a:srgbClr val="002060"/>
                </a:solidFill>
              </a:rPr>
              <a:t>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2060"/>
                </a:solidFill>
              </a:rPr>
              <a:t>Maradandó károsodást okozó</a:t>
            </a:r>
            <a:r>
              <a:rPr lang="hu-HU" sz="3200" dirty="0"/>
              <a:t> munkabalesetek száma: </a:t>
            </a:r>
            <a:r>
              <a:rPr lang="hu-HU" sz="4000" b="1" dirty="0">
                <a:solidFill>
                  <a:srgbClr val="002060"/>
                </a:solidFill>
              </a:rPr>
              <a:t>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8822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1254032" y="150595"/>
            <a:ext cx="9982201" cy="20244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8773" y="50006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MUNKABALESETEK, FOGLALKOZÁSI MEGBETEGEDÉSEK, FOKOZOTT EXPOZÍCIÓS ESETEK</a:t>
            </a:r>
          </a:p>
        </p:txBody>
      </p:sp>
      <p:sp>
        <p:nvSpPr>
          <p:cNvPr id="6" name="Lekerekített téglalap 5"/>
          <p:cNvSpPr/>
          <p:nvPr/>
        </p:nvSpPr>
        <p:spPr>
          <a:xfrm>
            <a:off x="401917" y="2615994"/>
            <a:ext cx="11192456" cy="3612528"/>
          </a:xfrm>
          <a:prstGeom prst="roundRect">
            <a:avLst/>
          </a:prstGeom>
          <a:solidFill>
            <a:srgbClr val="F7C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673823" y="2821577"/>
            <a:ext cx="1114261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/>
              <a:t>A </a:t>
            </a:r>
            <a:r>
              <a:rPr lang="hu-HU" sz="3600" b="1" dirty="0">
                <a:solidFill>
                  <a:srgbClr val="002060"/>
                </a:solidFill>
              </a:rPr>
              <a:t>foglalkozási megbetegedés </a:t>
            </a:r>
            <a:r>
              <a:rPr lang="hu-HU" sz="3600" dirty="0"/>
              <a:t>gyanús bejelentet esetek száma: </a:t>
            </a:r>
            <a:r>
              <a:rPr lang="hu-HU" sz="4000" b="1" dirty="0">
                <a:solidFill>
                  <a:srgbClr val="002060"/>
                </a:solidFill>
              </a:rPr>
              <a:t>32</a:t>
            </a:r>
            <a:r>
              <a:rPr lang="hu-HU" sz="3600" b="1" dirty="0">
                <a:solidFill>
                  <a:srgbClr val="002060"/>
                </a:solidFill>
              </a:rPr>
              <a:t> db. </a:t>
            </a:r>
          </a:p>
          <a:p>
            <a:endParaRPr lang="hu-HU" sz="2800" dirty="0"/>
          </a:p>
          <a:p>
            <a:r>
              <a:rPr lang="hu-HU" sz="3600" dirty="0"/>
              <a:t>Ebből a Covid-19 fertőzéssel kapcsolatos foglalkozási megbetegedés gyanús bejelentet esetek száma: </a:t>
            </a:r>
            <a:r>
              <a:rPr lang="hu-HU" sz="4000" b="1" dirty="0">
                <a:solidFill>
                  <a:srgbClr val="C00000"/>
                </a:solidFill>
              </a:rPr>
              <a:t>29</a:t>
            </a:r>
            <a:r>
              <a:rPr lang="hu-HU" sz="3600" dirty="0"/>
              <a:t> db.</a:t>
            </a:r>
          </a:p>
          <a:p>
            <a:pPr lvl="0"/>
            <a:r>
              <a:rPr lang="hu-HU" sz="3600" dirty="0"/>
              <a:t> </a:t>
            </a:r>
          </a:p>
          <a:p>
            <a:pPr lvl="0"/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16" y="1011430"/>
            <a:ext cx="1485714" cy="144761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6825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1254032" y="150595"/>
            <a:ext cx="9982201" cy="20244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8773" y="50006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MUNKABALESETEK, FOGLALKOZÁSI MEGBETEGEDÉSEK, FOKOZOTT EXPOZÍCIÓS ESETEK</a:t>
            </a:r>
          </a:p>
        </p:txBody>
      </p:sp>
      <p:sp>
        <p:nvSpPr>
          <p:cNvPr id="6" name="Lekerekített téglalap 5"/>
          <p:cNvSpPr/>
          <p:nvPr/>
        </p:nvSpPr>
        <p:spPr>
          <a:xfrm>
            <a:off x="297820" y="2625782"/>
            <a:ext cx="9792257" cy="1551057"/>
          </a:xfrm>
          <a:prstGeom prst="roundRect">
            <a:avLst/>
          </a:prstGeom>
          <a:solidFill>
            <a:srgbClr val="F7C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488340" y="2735623"/>
            <a:ext cx="11142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/>
              <a:t>2024. évben </a:t>
            </a:r>
            <a:r>
              <a:rPr lang="hu-HU" sz="3600" b="1" dirty="0">
                <a:solidFill>
                  <a:srgbClr val="C00000"/>
                </a:solidFill>
              </a:rPr>
              <a:t>3</a:t>
            </a:r>
            <a:r>
              <a:rPr lang="hu-HU" sz="3600" dirty="0"/>
              <a:t> esetben érkezett a munkavédelmi hatósághoz fokozott expozíciós eset bejelentés.</a:t>
            </a:r>
          </a:p>
          <a:p>
            <a:pPr lvl="0" algn="ctr"/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20" y="1027489"/>
            <a:ext cx="1561905" cy="148571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7" name="Lekerekített téglalap 6"/>
          <p:cNvSpPr/>
          <p:nvPr/>
        </p:nvSpPr>
        <p:spPr>
          <a:xfrm>
            <a:off x="195943" y="4336869"/>
            <a:ext cx="5225143" cy="216843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Lekerekített téglalap 8"/>
          <p:cNvSpPr/>
          <p:nvPr/>
        </p:nvSpPr>
        <p:spPr>
          <a:xfrm>
            <a:off x="6245131" y="4336869"/>
            <a:ext cx="5225143" cy="216843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övegdoboz 9"/>
          <p:cNvSpPr txBox="1"/>
          <p:nvPr/>
        </p:nvSpPr>
        <p:spPr>
          <a:xfrm>
            <a:off x="488340" y="4349664"/>
            <a:ext cx="465842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Azbesztbontási tevékenység  bejelentése </a:t>
            </a:r>
            <a:r>
              <a:rPr lang="hu-HU" sz="3200" b="1" dirty="0">
                <a:solidFill>
                  <a:srgbClr val="C00000"/>
                </a:solidFill>
              </a:rPr>
              <a:t>4</a:t>
            </a:r>
            <a:r>
              <a:rPr lang="hu-HU" sz="3200" b="1" dirty="0"/>
              <a:t> esetben történt a 2024. évben.</a:t>
            </a:r>
            <a:endParaRPr lang="hu-HU" sz="3200" dirty="0"/>
          </a:p>
          <a:p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6466111" y="4349664"/>
            <a:ext cx="478318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Rákkeltő anyaggal végzett tevékenység bejelentése </a:t>
            </a:r>
            <a:r>
              <a:rPr lang="hu-HU" sz="3200" b="1" dirty="0">
                <a:solidFill>
                  <a:srgbClr val="C00000"/>
                </a:solidFill>
              </a:rPr>
              <a:t>63</a:t>
            </a:r>
            <a:r>
              <a:rPr lang="hu-HU" sz="3200" b="1" dirty="0"/>
              <a:t> esetben történt a 2024. évben.</a:t>
            </a:r>
            <a:endParaRPr lang="hu-HU" sz="32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7782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6" grpId="0" animBg="1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1C24EA2F-0DFF-2234-E282-2DE840978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EECA8789-CD7F-4778-B586-8BE6C8CB2160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37" name="Google Shape;2437;p49">
            <a:extLst>
              <a:ext uri="{FF2B5EF4-FFF2-40B4-BE49-F238E27FC236}">
                <a16:creationId xmlns:a16="http://schemas.microsoft.com/office/drawing/2014/main" id="{5C1D5AEF-8F87-D631-F72B-1A2693FAC5C9}"/>
              </a:ext>
            </a:extLst>
          </p:cNvPr>
          <p:cNvSpPr/>
          <p:nvPr/>
        </p:nvSpPr>
        <p:spPr>
          <a:xfrm rot="5400000" flipH="1">
            <a:off x="154188" y="65828"/>
            <a:ext cx="3138386" cy="3238610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438" name="Google Shape;2438;p49">
            <a:extLst>
              <a:ext uri="{FF2B5EF4-FFF2-40B4-BE49-F238E27FC236}">
                <a16:creationId xmlns:a16="http://schemas.microsoft.com/office/drawing/2014/main" id="{1E174B68-E183-6A09-D6A9-C19A6386CD93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" r="785"/>
          <a:stretch/>
        </p:blipFill>
        <p:spPr>
          <a:xfrm rot="20811516">
            <a:off x="716024" y="710570"/>
            <a:ext cx="2014712" cy="202345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6FE8824E-139E-E5F3-FF00-2CB7F6A13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3904" y="-53797"/>
            <a:ext cx="6545943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Leggyakoribb intézkedések: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800" b="0" i="0" u="none" strike="noStrike" kern="120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DE06C1D6-05AE-9812-2ACE-0D7E7F2FA5DF}"/>
              </a:ext>
            </a:extLst>
          </p:cNvPr>
          <p:cNvSpPr/>
          <p:nvPr/>
        </p:nvSpPr>
        <p:spPr>
          <a:xfrm>
            <a:off x="2910526" y="1381450"/>
            <a:ext cx="6923313" cy="5805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55CDC66C-DFAE-CE2B-26B8-22AFB45798B3}"/>
              </a:ext>
            </a:extLst>
          </p:cNvPr>
          <p:cNvSpPr txBox="1"/>
          <p:nvPr/>
        </p:nvSpPr>
        <p:spPr>
          <a:xfrm>
            <a:off x="2934377" y="1437089"/>
            <a:ext cx="748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Veszélyes vegyi anyagok tárolásával </a:t>
            </a:r>
            <a:r>
              <a:rPr kumimoji="0" lang="hu-H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kapcs</a:t>
            </a: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hiányosságok</a:t>
            </a:r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991DB26A-45A4-880C-5F37-6C93DA09BE80}"/>
              </a:ext>
            </a:extLst>
          </p:cNvPr>
          <p:cNvSpPr/>
          <p:nvPr/>
        </p:nvSpPr>
        <p:spPr>
          <a:xfrm>
            <a:off x="2910525" y="2035290"/>
            <a:ext cx="6923314" cy="5805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C46F8CAE-CB18-6F7B-B95E-B44B0DFED22D}"/>
              </a:ext>
            </a:extLst>
          </p:cNvPr>
          <p:cNvSpPr txBox="1"/>
          <p:nvPr/>
        </p:nvSpPr>
        <p:spPr>
          <a:xfrm>
            <a:off x="3009938" y="2133796"/>
            <a:ext cx="507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Munkavédelmi ismeretek hiánya</a:t>
            </a: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9488236F-0D34-48C9-F04F-937A35D3BBE7}"/>
              </a:ext>
            </a:extLst>
          </p:cNvPr>
          <p:cNvSpPr/>
          <p:nvPr/>
        </p:nvSpPr>
        <p:spPr>
          <a:xfrm>
            <a:off x="2899920" y="3301772"/>
            <a:ext cx="6923312" cy="5121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0793FC0A-073E-8F2D-6D36-96C045469AB0}"/>
              </a:ext>
            </a:extLst>
          </p:cNvPr>
          <p:cNvSpPr/>
          <p:nvPr/>
        </p:nvSpPr>
        <p:spPr>
          <a:xfrm>
            <a:off x="2896315" y="3896506"/>
            <a:ext cx="6923314" cy="5121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1B15BEFC-2C84-7A71-13F4-335C48396F47}"/>
              </a:ext>
            </a:extLst>
          </p:cNvPr>
          <p:cNvSpPr/>
          <p:nvPr/>
        </p:nvSpPr>
        <p:spPr>
          <a:xfrm>
            <a:off x="2896315" y="4510187"/>
            <a:ext cx="6923314" cy="5121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B174C87D-4A38-9C38-F18D-A1D22641536B}"/>
              </a:ext>
            </a:extLst>
          </p:cNvPr>
          <p:cNvSpPr/>
          <p:nvPr/>
        </p:nvSpPr>
        <p:spPr>
          <a:xfrm>
            <a:off x="2896315" y="5095573"/>
            <a:ext cx="6923314" cy="5121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B05ED347-1962-C9C0-5968-6DEA21B7F044}"/>
              </a:ext>
            </a:extLst>
          </p:cNvPr>
          <p:cNvSpPr/>
          <p:nvPr/>
        </p:nvSpPr>
        <p:spPr>
          <a:xfrm>
            <a:off x="2891465" y="6287245"/>
            <a:ext cx="6923314" cy="5121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9DDB6A18-EC68-5897-269B-EFCD5615F2BE}"/>
              </a:ext>
            </a:extLst>
          </p:cNvPr>
          <p:cNvSpPr/>
          <p:nvPr/>
        </p:nvSpPr>
        <p:spPr>
          <a:xfrm>
            <a:off x="2934377" y="741702"/>
            <a:ext cx="6923313" cy="5805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6D55E895-9116-EFE8-2416-C68542715304}"/>
              </a:ext>
            </a:extLst>
          </p:cNvPr>
          <p:cNvSpPr/>
          <p:nvPr/>
        </p:nvSpPr>
        <p:spPr>
          <a:xfrm>
            <a:off x="2910525" y="2682798"/>
            <a:ext cx="6923313" cy="58057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1F5DA226-8AE3-A250-085B-66DB6C93DFF7}"/>
              </a:ext>
            </a:extLst>
          </p:cNvPr>
          <p:cNvSpPr/>
          <p:nvPr/>
        </p:nvSpPr>
        <p:spPr>
          <a:xfrm>
            <a:off x="2891466" y="5675295"/>
            <a:ext cx="6923313" cy="5510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" name="Google Shape;2588;p57">
            <a:extLst>
              <a:ext uri="{FF2B5EF4-FFF2-40B4-BE49-F238E27FC236}">
                <a16:creationId xmlns:a16="http://schemas.microsoft.com/office/drawing/2014/main" id="{2D8CE175-F5A7-F229-9CC8-BB716D0B3831}"/>
              </a:ext>
            </a:extLst>
          </p:cNvPr>
          <p:cNvGrpSpPr/>
          <p:nvPr/>
        </p:nvGrpSpPr>
        <p:grpSpPr>
          <a:xfrm>
            <a:off x="10766771" y="91745"/>
            <a:ext cx="1303747" cy="580571"/>
            <a:chOff x="715101" y="1401698"/>
            <a:chExt cx="3987622" cy="2340105"/>
          </a:xfrm>
        </p:grpSpPr>
        <p:sp>
          <p:nvSpPr>
            <p:cNvPr id="19" name="Google Shape;2589;p57">
              <a:extLst>
                <a:ext uri="{FF2B5EF4-FFF2-40B4-BE49-F238E27FC236}">
                  <a16:creationId xmlns:a16="http://schemas.microsoft.com/office/drawing/2014/main" id="{E8B6784C-C3B0-068F-0B13-8CE5D0FDE108}"/>
                </a:ext>
              </a:extLst>
            </p:cNvPr>
            <p:cNvSpPr/>
            <p:nvPr/>
          </p:nvSpPr>
          <p:spPr>
            <a:xfrm rot="-5400000">
              <a:off x="1538860" y="577940"/>
              <a:ext cx="2340105" cy="3987622"/>
            </a:xfrm>
            <a:custGeom>
              <a:avLst/>
              <a:gdLst/>
              <a:ahLst/>
              <a:cxnLst/>
              <a:rect l="l" t="t" r="r" b="b"/>
              <a:pathLst>
                <a:path w="33758" h="51329" extrusionOk="0">
                  <a:moveTo>
                    <a:pt x="2587" y="0"/>
                  </a:moveTo>
                  <a:cubicBezTo>
                    <a:pt x="1162" y="0"/>
                    <a:pt x="0" y="1163"/>
                    <a:pt x="0" y="2600"/>
                  </a:cubicBezTo>
                  <a:lnTo>
                    <a:pt x="0" y="48730"/>
                  </a:lnTo>
                  <a:cubicBezTo>
                    <a:pt x="0" y="50167"/>
                    <a:pt x="1162" y="51329"/>
                    <a:pt x="2587" y="51329"/>
                  </a:cubicBezTo>
                  <a:lnTo>
                    <a:pt x="31158" y="51329"/>
                  </a:lnTo>
                  <a:cubicBezTo>
                    <a:pt x="32595" y="51329"/>
                    <a:pt x="33758" y="50167"/>
                    <a:pt x="33758" y="48730"/>
                  </a:cubicBezTo>
                  <a:lnTo>
                    <a:pt x="33758" y="2600"/>
                  </a:lnTo>
                  <a:cubicBezTo>
                    <a:pt x="33758" y="1163"/>
                    <a:pt x="32595" y="0"/>
                    <a:pt x="3115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90;p57">
              <a:extLst>
                <a:ext uri="{FF2B5EF4-FFF2-40B4-BE49-F238E27FC236}">
                  <a16:creationId xmlns:a16="http://schemas.microsoft.com/office/drawing/2014/main" id="{EA49F8F4-5249-F774-E40E-BAE739969352}"/>
                </a:ext>
              </a:extLst>
            </p:cNvPr>
            <p:cNvSpPr/>
            <p:nvPr/>
          </p:nvSpPr>
          <p:spPr>
            <a:xfrm rot="-5400000">
              <a:off x="4203300" y="2507400"/>
              <a:ext cx="608700" cy="1287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2F480718-A48F-136D-3FC4-BA961FA41D21}"/>
              </a:ext>
            </a:extLst>
          </p:cNvPr>
          <p:cNvSpPr txBox="1"/>
          <p:nvPr/>
        </p:nvSpPr>
        <p:spPr>
          <a:xfrm>
            <a:off x="10908776" y="151197"/>
            <a:ext cx="1080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solidFill>
                  <a:schemeClr val="bg2"/>
                </a:solidFill>
              </a:rPr>
              <a:t>Arány az</a:t>
            </a:r>
          </a:p>
          <a:p>
            <a:r>
              <a:rPr lang="hu-HU" sz="1200" b="1" dirty="0">
                <a:solidFill>
                  <a:schemeClr val="bg2"/>
                </a:solidFill>
              </a:rPr>
              <a:t>összeshez:</a:t>
            </a:r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25BAAAF7-E976-BAFF-157F-A1FFF1D6907F}"/>
              </a:ext>
            </a:extLst>
          </p:cNvPr>
          <p:cNvSpPr txBox="1"/>
          <p:nvPr/>
        </p:nvSpPr>
        <p:spPr>
          <a:xfrm>
            <a:off x="2874232" y="835100"/>
            <a:ext cx="6940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bg2"/>
                </a:solidFill>
              </a:rPr>
              <a:t>Üzemeltetéssel kapcsolatos biztonságtechnikai hiányosságok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2D1BC0D7-EFE4-11FF-3654-6EC0F7CECA5B}"/>
              </a:ext>
            </a:extLst>
          </p:cNvPr>
          <p:cNvSpPr/>
          <p:nvPr/>
        </p:nvSpPr>
        <p:spPr>
          <a:xfrm>
            <a:off x="9952383" y="741702"/>
            <a:ext cx="838682" cy="5510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1" name="Téglalap: lekerekített 30">
            <a:extLst>
              <a:ext uri="{FF2B5EF4-FFF2-40B4-BE49-F238E27FC236}">
                <a16:creationId xmlns:a16="http://schemas.microsoft.com/office/drawing/2014/main" id="{6C37FF53-52F1-7EB1-AA2B-B475C3C93658}"/>
              </a:ext>
            </a:extLst>
          </p:cNvPr>
          <p:cNvSpPr/>
          <p:nvPr/>
        </p:nvSpPr>
        <p:spPr>
          <a:xfrm>
            <a:off x="10999304" y="741702"/>
            <a:ext cx="1028474" cy="580571"/>
          </a:xfrm>
          <a:prstGeom prst="roundRect">
            <a:avLst/>
          </a:prstGeom>
          <a:solidFill>
            <a:srgbClr val="C888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2" name="Szövegdoboz 31">
            <a:extLst>
              <a:ext uri="{FF2B5EF4-FFF2-40B4-BE49-F238E27FC236}">
                <a16:creationId xmlns:a16="http://schemas.microsoft.com/office/drawing/2014/main" id="{0CBEEF63-A56C-1812-2A90-1DBDB8962492}"/>
              </a:ext>
            </a:extLst>
          </p:cNvPr>
          <p:cNvSpPr txBox="1"/>
          <p:nvPr/>
        </p:nvSpPr>
        <p:spPr>
          <a:xfrm>
            <a:off x="9967668" y="781538"/>
            <a:ext cx="744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347</a:t>
            </a:r>
          </a:p>
        </p:txBody>
      </p:sp>
      <p:sp>
        <p:nvSpPr>
          <p:cNvPr id="33" name="Szövegdoboz 32">
            <a:extLst>
              <a:ext uri="{FF2B5EF4-FFF2-40B4-BE49-F238E27FC236}">
                <a16:creationId xmlns:a16="http://schemas.microsoft.com/office/drawing/2014/main" id="{BCB14671-5DA7-ADA7-CE8E-F4D17C7F5FF7}"/>
              </a:ext>
            </a:extLst>
          </p:cNvPr>
          <p:cNvSpPr txBox="1"/>
          <p:nvPr/>
        </p:nvSpPr>
        <p:spPr>
          <a:xfrm>
            <a:off x="10999304" y="835100"/>
            <a:ext cx="1088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15.6%</a:t>
            </a:r>
          </a:p>
        </p:txBody>
      </p:sp>
      <p:sp>
        <p:nvSpPr>
          <p:cNvPr id="34" name="Téglalap 33">
            <a:extLst>
              <a:ext uri="{FF2B5EF4-FFF2-40B4-BE49-F238E27FC236}">
                <a16:creationId xmlns:a16="http://schemas.microsoft.com/office/drawing/2014/main" id="{D8881550-8AF2-4435-3C80-F46D8AEB0A33}"/>
              </a:ext>
            </a:extLst>
          </p:cNvPr>
          <p:cNvSpPr/>
          <p:nvPr/>
        </p:nvSpPr>
        <p:spPr>
          <a:xfrm>
            <a:off x="9967668" y="1381451"/>
            <a:ext cx="823397" cy="5526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5" name="Téglalap 34">
            <a:extLst>
              <a:ext uri="{FF2B5EF4-FFF2-40B4-BE49-F238E27FC236}">
                <a16:creationId xmlns:a16="http://schemas.microsoft.com/office/drawing/2014/main" id="{5E455947-941F-E2AE-66FC-A3B8E28C700A}"/>
              </a:ext>
            </a:extLst>
          </p:cNvPr>
          <p:cNvSpPr/>
          <p:nvPr/>
        </p:nvSpPr>
        <p:spPr>
          <a:xfrm>
            <a:off x="9954168" y="2014875"/>
            <a:ext cx="823397" cy="5603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6" name="Téglalap: lekerekített 35">
            <a:extLst>
              <a:ext uri="{FF2B5EF4-FFF2-40B4-BE49-F238E27FC236}">
                <a16:creationId xmlns:a16="http://schemas.microsoft.com/office/drawing/2014/main" id="{DF89B6E6-78F3-6E73-E314-D50EC133649C}"/>
              </a:ext>
            </a:extLst>
          </p:cNvPr>
          <p:cNvSpPr/>
          <p:nvPr/>
        </p:nvSpPr>
        <p:spPr>
          <a:xfrm>
            <a:off x="10999304" y="1381450"/>
            <a:ext cx="1028474" cy="580571"/>
          </a:xfrm>
          <a:prstGeom prst="roundRect">
            <a:avLst/>
          </a:prstGeom>
          <a:solidFill>
            <a:srgbClr val="C888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Téglalap: lekerekített 36">
            <a:extLst>
              <a:ext uri="{FF2B5EF4-FFF2-40B4-BE49-F238E27FC236}">
                <a16:creationId xmlns:a16="http://schemas.microsoft.com/office/drawing/2014/main" id="{EEA99D33-7A24-09A1-3F69-75FA9FE9C9EC}"/>
              </a:ext>
            </a:extLst>
          </p:cNvPr>
          <p:cNvSpPr/>
          <p:nvPr/>
        </p:nvSpPr>
        <p:spPr>
          <a:xfrm>
            <a:off x="10999304" y="2021198"/>
            <a:ext cx="1028474" cy="580571"/>
          </a:xfrm>
          <a:prstGeom prst="roundRect">
            <a:avLst/>
          </a:prstGeom>
          <a:solidFill>
            <a:srgbClr val="C888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8" name="Téglalap: lekerekített 37">
            <a:extLst>
              <a:ext uri="{FF2B5EF4-FFF2-40B4-BE49-F238E27FC236}">
                <a16:creationId xmlns:a16="http://schemas.microsoft.com/office/drawing/2014/main" id="{C89BD797-C2BC-1800-DF86-A5B6511722C9}"/>
              </a:ext>
            </a:extLst>
          </p:cNvPr>
          <p:cNvSpPr/>
          <p:nvPr/>
        </p:nvSpPr>
        <p:spPr>
          <a:xfrm>
            <a:off x="10999304" y="2670019"/>
            <a:ext cx="1028474" cy="580571"/>
          </a:xfrm>
          <a:prstGeom prst="roundRect">
            <a:avLst/>
          </a:prstGeom>
          <a:solidFill>
            <a:srgbClr val="C888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Téglalap: lekerekített 38">
            <a:extLst>
              <a:ext uri="{FF2B5EF4-FFF2-40B4-BE49-F238E27FC236}">
                <a16:creationId xmlns:a16="http://schemas.microsoft.com/office/drawing/2014/main" id="{9C49AA3E-DA48-ADF3-3026-1F983E56CCA3}"/>
              </a:ext>
            </a:extLst>
          </p:cNvPr>
          <p:cNvSpPr/>
          <p:nvPr/>
        </p:nvSpPr>
        <p:spPr>
          <a:xfrm>
            <a:off x="10996706" y="3304345"/>
            <a:ext cx="1028474" cy="580571"/>
          </a:xfrm>
          <a:prstGeom prst="roundRect">
            <a:avLst/>
          </a:prstGeom>
          <a:solidFill>
            <a:srgbClr val="C888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" name="Téglalap 39">
            <a:extLst>
              <a:ext uri="{FF2B5EF4-FFF2-40B4-BE49-F238E27FC236}">
                <a16:creationId xmlns:a16="http://schemas.microsoft.com/office/drawing/2014/main" id="{521228FD-B3E1-2A90-B077-EBA985051FD7}"/>
              </a:ext>
            </a:extLst>
          </p:cNvPr>
          <p:cNvSpPr/>
          <p:nvPr/>
        </p:nvSpPr>
        <p:spPr>
          <a:xfrm>
            <a:off x="9943374" y="2670019"/>
            <a:ext cx="823397" cy="5603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1" name="Téglalap 40">
            <a:extLst>
              <a:ext uri="{FF2B5EF4-FFF2-40B4-BE49-F238E27FC236}">
                <a16:creationId xmlns:a16="http://schemas.microsoft.com/office/drawing/2014/main" id="{0D39B040-95B6-28AC-88F6-AC40820ADFB5}"/>
              </a:ext>
            </a:extLst>
          </p:cNvPr>
          <p:cNvSpPr/>
          <p:nvPr/>
        </p:nvSpPr>
        <p:spPr>
          <a:xfrm>
            <a:off x="9946601" y="3279865"/>
            <a:ext cx="823397" cy="5603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Téglalap 41">
            <a:extLst>
              <a:ext uri="{FF2B5EF4-FFF2-40B4-BE49-F238E27FC236}">
                <a16:creationId xmlns:a16="http://schemas.microsoft.com/office/drawing/2014/main" id="{13D4478F-36EF-0A1C-C928-716AEC27D58D}"/>
              </a:ext>
            </a:extLst>
          </p:cNvPr>
          <p:cNvSpPr/>
          <p:nvPr/>
        </p:nvSpPr>
        <p:spPr>
          <a:xfrm>
            <a:off x="9967668" y="3900806"/>
            <a:ext cx="823397" cy="5095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Szövegdoboz 42">
            <a:extLst>
              <a:ext uri="{FF2B5EF4-FFF2-40B4-BE49-F238E27FC236}">
                <a16:creationId xmlns:a16="http://schemas.microsoft.com/office/drawing/2014/main" id="{45BC3B89-1801-80E4-AB70-026DD49036D8}"/>
              </a:ext>
            </a:extLst>
          </p:cNvPr>
          <p:cNvSpPr txBox="1"/>
          <p:nvPr/>
        </p:nvSpPr>
        <p:spPr>
          <a:xfrm>
            <a:off x="9967668" y="1437089"/>
            <a:ext cx="744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276</a:t>
            </a:r>
          </a:p>
        </p:txBody>
      </p:sp>
      <p:sp>
        <p:nvSpPr>
          <p:cNvPr id="45" name="Szövegdoboz 44">
            <a:extLst>
              <a:ext uri="{FF2B5EF4-FFF2-40B4-BE49-F238E27FC236}">
                <a16:creationId xmlns:a16="http://schemas.microsoft.com/office/drawing/2014/main" id="{800A9452-1DA3-74D3-B0E7-AB32980DA274}"/>
              </a:ext>
            </a:extLst>
          </p:cNvPr>
          <p:cNvSpPr txBox="1"/>
          <p:nvPr/>
        </p:nvSpPr>
        <p:spPr>
          <a:xfrm>
            <a:off x="9967668" y="2067383"/>
            <a:ext cx="744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266</a:t>
            </a:r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84595D98-5627-B161-EBDA-00F47B7FBB66}"/>
              </a:ext>
            </a:extLst>
          </p:cNvPr>
          <p:cNvSpPr txBox="1"/>
          <p:nvPr/>
        </p:nvSpPr>
        <p:spPr>
          <a:xfrm>
            <a:off x="2956838" y="2744674"/>
            <a:ext cx="6700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bg2"/>
                </a:solidFill>
              </a:rPr>
              <a:t>Egyéni védőeszköz juttatási rend szabályozásának hiánya</a:t>
            </a:r>
          </a:p>
        </p:txBody>
      </p:sp>
      <p:sp>
        <p:nvSpPr>
          <p:cNvPr id="47" name="Szövegdoboz 46">
            <a:extLst>
              <a:ext uri="{FF2B5EF4-FFF2-40B4-BE49-F238E27FC236}">
                <a16:creationId xmlns:a16="http://schemas.microsoft.com/office/drawing/2014/main" id="{2CF8CA97-D627-79B8-3FA7-7E433C2181E4}"/>
              </a:ext>
            </a:extLst>
          </p:cNvPr>
          <p:cNvSpPr txBox="1"/>
          <p:nvPr/>
        </p:nvSpPr>
        <p:spPr>
          <a:xfrm>
            <a:off x="10004872" y="2726429"/>
            <a:ext cx="707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202</a:t>
            </a:r>
          </a:p>
        </p:txBody>
      </p:sp>
      <p:sp>
        <p:nvSpPr>
          <p:cNvPr id="48" name="Szövegdoboz 47">
            <a:extLst>
              <a:ext uri="{FF2B5EF4-FFF2-40B4-BE49-F238E27FC236}">
                <a16:creationId xmlns:a16="http://schemas.microsoft.com/office/drawing/2014/main" id="{1D979F3E-F4E1-92AA-579C-D94CEE45EEC0}"/>
              </a:ext>
            </a:extLst>
          </p:cNvPr>
          <p:cNvSpPr txBox="1"/>
          <p:nvPr/>
        </p:nvSpPr>
        <p:spPr>
          <a:xfrm>
            <a:off x="3009938" y="3390597"/>
            <a:ext cx="6647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bg2"/>
                </a:solidFill>
              </a:rPr>
              <a:t>Létesítmények érintésvédelme</a:t>
            </a:r>
          </a:p>
        </p:txBody>
      </p:sp>
      <p:sp>
        <p:nvSpPr>
          <p:cNvPr id="49" name="Szövegdoboz 48">
            <a:extLst>
              <a:ext uri="{FF2B5EF4-FFF2-40B4-BE49-F238E27FC236}">
                <a16:creationId xmlns:a16="http://schemas.microsoft.com/office/drawing/2014/main" id="{BA427E55-6884-3622-9918-587EAB532029}"/>
              </a:ext>
            </a:extLst>
          </p:cNvPr>
          <p:cNvSpPr txBox="1"/>
          <p:nvPr/>
        </p:nvSpPr>
        <p:spPr>
          <a:xfrm>
            <a:off x="9986269" y="3337050"/>
            <a:ext cx="707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199</a:t>
            </a:r>
          </a:p>
        </p:txBody>
      </p:sp>
      <p:sp>
        <p:nvSpPr>
          <p:cNvPr id="50" name="Szövegdoboz 49">
            <a:extLst>
              <a:ext uri="{FF2B5EF4-FFF2-40B4-BE49-F238E27FC236}">
                <a16:creationId xmlns:a16="http://schemas.microsoft.com/office/drawing/2014/main" id="{88BE2C10-1CAB-6FE7-CFAA-3F690144D0B9}"/>
              </a:ext>
            </a:extLst>
          </p:cNvPr>
          <p:cNvSpPr txBox="1"/>
          <p:nvPr/>
        </p:nvSpPr>
        <p:spPr>
          <a:xfrm>
            <a:off x="2910525" y="4599451"/>
            <a:ext cx="6700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bg2"/>
                </a:solidFill>
              </a:rPr>
              <a:t>Elsősegélynyújtás személyi tárgyi követelményeinek hiánya</a:t>
            </a:r>
          </a:p>
        </p:txBody>
      </p:sp>
      <p:sp>
        <p:nvSpPr>
          <p:cNvPr id="51" name="Szövegdoboz 50">
            <a:extLst>
              <a:ext uri="{FF2B5EF4-FFF2-40B4-BE49-F238E27FC236}">
                <a16:creationId xmlns:a16="http://schemas.microsoft.com/office/drawing/2014/main" id="{5D1995A6-12F8-8B06-5FD9-AB5C426D2CB7}"/>
              </a:ext>
            </a:extLst>
          </p:cNvPr>
          <p:cNvSpPr txBox="1"/>
          <p:nvPr/>
        </p:nvSpPr>
        <p:spPr>
          <a:xfrm>
            <a:off x="10004872" y="3939236"/>
            <a:ext cx="786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189</a:t>
            </a:r>
          </a:p>
        </p:txBody>
      </p:sp>
      <p:sp>
        <p:nvSpPr>
          <p:cNvPr id="54" name="Google Shape;2437;p49">
            <a:extLst>
              <a:ext uri="{FF2B5EF4-FFF2-40B4-BE49-F238E27FC236}">
                <a16:creationId xmlns:a16="http://schemas.microsoft.com/office/drawing/2014/main" id="{2A0CD732-D2DA-48C2-1FEF-2B4C5CACF775}"/>
              </a:ext>
            </a:extLst>
          </p:cNvPr>
          <p:cNvSpPr/>
          <p:nvPr/>
        </p:nvSpPr>
        <p:spPr>
          <a:xfrm rot="5400000" flipH="1">
            <a:off x="163054" y="4035547"/>
            <a:ext cx="2288194" cy="2406151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55" name="Google Shape;2438;p49">
            <a:extLst>
              <a:ext uri="{FF2B5EF4-FFF2-40B4-BE49-F238E27FC236}">
                <a16:creationId xmlns:a16="http://schemas.microsoft.com/office/drawing/2014/main" id="{ED9C48CC-64FA-812F-C13D-B5B8C0376A28}"/>
              </a:ext>
            </a:extLst>
          </p:cNvPr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" r="216"/>
          <a:stretch/>
        </p:blipFill>
        <p:spPr>
          <a:xfrm rot="20811516">
            <a:off x="458923" y="4456014"/>
            <a:ext cx="1696456" cy="163143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6" name="Téglalap 55">
            <a:extLst>
              <a:ext uri="{FF2B5EF4-FFF2-40B4-BE49-F238E27FC236}">
                <a16:creationId xmlns:a16="http://schemas.microsoft.com/office/drawing/2014/main" id="{486ACE14-D785-B3AB-AA31-E8ED7C24B7D4}"/>
              </a:ext>
            </a:extLst>
          </p:cNvPr>
          <p:cNvSpPr/>
          <p:nvPr/>
        </p:nvSpPr>
        <p:spPr>
          <a:xfrm>
            <a:off x="9943374" y="4520198"/>
            <a:ext cx="823397" cy="5095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57" name="Téglalap 56">
            <a:extLst>
              <a:ext uri="{FF2B5EF4-FFF2-40B4-BE49-F238E27FC236}">
                <a16:creationId xmlns:a16="http://schemas.microsoft.com/office/drawing/2014/main" id="{61AD6969-6C96-978D-114A-791772C1DD55}"/>
              </a:ext>
            </a:extLst>
          </p:cNvPr>
          <p:cNvSpPr/>
          <p:nvPr/>
        </p:nvSpPr>
        <p:spPr>
          <a:xfrm>
            <a:off x="9928146" y="5098111"/>
            <a:ext cx="823397" cy="5095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8" name="Téglalap 57">
            <a:extLst>
              <a:ext uri="{FF2B5EF4-FFF2-40B4-BE49-F238E27FC236}">
                <a16:creationId xmlns:a16="http://schemas.microsoft.com/office/drawing/2014/main" id="{5EB55E68-34DE-55B5-D4A6-9C3F602F99BB}"/>
              </a:ext>
            </a:extLst>
          </p:cNvPr>
          <p:cNvSpPr/>
          <p:nvPr/>
        </p:nvSpPr>
        <p:spPr>
          <a:xfrm>
            <a:off x="9933589" y="5671142"/>
            <a:ext cx="823397" cy="5431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9" name="Téglalap 58">
            <a:extLst>
              <a:ext uri="{FF2B5EF4-FFF2-40B4-BE49-F238E27FC236}">
                <a16:creationId xmlns:a16="http://schemas.microsoft.com/office/drawing/2014/main" id="{46930E1A-6E26-E3B7-D0DC-2F8431E82C49}"/>
              </a:ext>
            </a:extLst>
          </p:cNvPr>
          <p:cNvSpPr/>
          <p:nvPr/>
        </p:nvSpPr>
        <p:spPr>
          <a:xfrm>
            <a:off x="9928146" y="6267312"/>
            <a:ext cx="823397" cy="5095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0" name="Téglalap: lekerekített 59">
            <a:extLst>
              <a:ext uri="{FF2B5EF4-FFF2-40B4-BE49-F238E27FC236}">
                <a16:creationId xmlns:a16="http://schemas.microsoft.com/office/drawing/2014/main" id="{AB20791F-187E-98DA-E5FE-F5EB33A7B62B}"/>
              </a:ext>
            </a:extLst>
          </p:cNvPr>
          <p:cNvSpPr/>
          <p:nvPr/>
        </p:nvSpPr>
        <p:spPr>
          <a:xfrm>
            <a:off x="10987383" y="3929616"/>
            <a:ext cx="1028474" cy="509579"/>
          </a:xfrm>
          <a:prstGeom prst="roundRect">
            <a:avLst/>
          </a:prstGeom>
          <a:solidFill>
            <a:srgbClr val="C888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1" name="Téglalap: lekerekített 60">
            <a:extLst>
              <a:ext uri="{FF2B5EF4-FFF2-40B4-BE49-F238E27FC236}">
                <a16:creationId xmlns:a16="http://schemas.microsoft.com/office/drawing/2014/main" id="{CF105924-96DA-F6E2-833A-740E71BBF4DF}"/>
              </a:ext>
            </a:extLst>
          </p:cNvPr>
          <p:cNvSpPr/>
          <p:nvPr/>
        </p:nvSpPr>
        <p:spPr>
          <a:xfrm>
            <a:off x="10978265" y="4492489"/>
            <a:ext cx="1028474" cy="529816"/>
          </a:xfrm>
          <a:prstGeom prst="roundRect">
            <a:avLst/>
          </a:prstGeom>
          <a:solidFill>
            <a:srgbClr val="C888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2" name="Téglalap: lekerekített 61">
            <a:extLst>
              <a:ext uri="{FF2B5EF4-FFF2-40B4-BE49-F238E27FC236}">
                <a16:creationId xmlns:a16="http://schemas.microsoft.com/office/drawing/2014/main" id="{8EEC29DC-98E7-A68D-C113-78A9D22A8586}"/>
              </a:ext>
            </a:extLst>
          </p:cNvPr>
          <p:cNvSpPr/>
          <p:nvPr/>
        </p:nvSpPr>
        <p:spPr>
          <a:xfrm>
            <a:off x="10978265" y="5075599"/>
            <a:ext cx="1028474" cy="532091"/>
          </a:xfrm>
          <a:prstGeom prst="roundRect">
            <a:avLst/>
          </a:prstGeom>
          <a:solidFill>
            <a:srgbClr val="C888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3" name="Téglalap: lekerekített 62">
            <a:extLst>
              <a:ext uri="{FF2B5EF4-FFF2-40B4-BE49-F238E27FC236}">
                <a16:creationId xmlns:a16="http://schemas.microsoft.com/office/drawing/2014/main" id="{54DBC2C0-E572-1347-5724-D1C909EFAF89}"/>
              </a:ext>
            </a:extLst>
          </p:cNvPr>
          <p:cNvSpPr/>
          <p:nvPr/>
        </p:nvSpPr>
        <p:spPr>
          <a:xfrm>
            <a:off x="10957226" y="5670548"/>
            <a:ext cx="1028474" cy="580571"/>
          </a:xfrm>
          <a:prstGeom prst="roundRect">
            <a:avLst/>
          </a:prstGeom>
          <a:solidFill>
            <a:srgbClr val="C888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32" name="Téglalap: lekerekített 2431">
            <a:extLst>
              <a:ext uri="{FF2B5EF4-FFF2-40B4-BE49-F238E27FC236}">
                <a16:creationId xmlns:a16="http://schemas.microsoft.com/office/drawing/2014/main" id="{105CAB56-27A9-D8CD-C4D6-D13873C813E0}"/>
              </a:ext>
            </a:extLst>
          </p:cNvPr>
          <p:cNvSpPr/>
          <p:nvPr/>
        </p:nvSpPr>
        <p:spPr>
          <a:xfrm>
            <a:off x="10957226" y="6318791"/>
            <a:ext cx="1028474" cy="480571"/>
          </a:xfrm>
          <a:prstGeom prst="roundRect">
            <a:avLst/>
          </a:prstGeom>
          <a:solidFill>
            <a:srgbClr val="C888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33" name="Szövegdoboz 2432">
            <a:extLst>
              <a:ext uri="{FF2B5EF4-FFF2-40B4-BE49-F238E27FC236}">
                <a16:creationId xmlns:a16="http://schemas.microsoft.com/office/drawing/2014/main" id="{EFB93AB0-48BA-4D77-263C-40450530B454}"/>
              </a:ext>
            </a:extLst>
          </p:cNvPr>
          <p:cNvSpPr txBox="1"/>
          <p:nvPr/>
        </p:nvSpPr>
        <p:spPr>
          <a:xfrm>
            <a:off x="2942319" y="3917466"/>
            <a:ext cx="6647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bg2"/>
                </a:solidFill>
              </a:rPr>
              <a:t>Kockázatértékelés hiánya</a:t>
            </a:r>
          </a:p>
        </p:txBody>
      </p:sp>
      <p:sp>
        <p:nvSpPr>
          <p:cNvPr id="2434" name="Szövegdoboz 2433">
            <a:extLst>
              <a:ext uri="{FF2B5EF4-FFF2-40B4-BE49-F238E27FC236}">
                <a16:creationId xmlns:a16="http://schemas.microsoft.com/office/drawing/2014/main" id="{324B6BA5-D159-6F09-EE7B-23304A7D5AB3}"/>
              </a:ext>
            </a:extLst>
          </p:cNvPr>
          <p:cNvSpPr txBox="1"/>
          <p:nvPr/>
        </p:nvSpPr>
        <p:spPr>
          <a:xfrm>
            <a:off x="9951772" y="4555950"/>
            <a:ext cx="855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169</a:t>
            </a:r>
          </a:p>
        </p:txBody>
      </p:sp>
      <p:sp>
        <p:nvSpPr>
          <p:cNvPr id="2435" name="Szövegdoboz 2434">
            <a:extLst>
              <a:ext uri="{FF2B5EF4-FFF2-40B4-BE49-F238E27FC236}">
                <a16:creationId xmlns:a16="http://schemas.microsoft.com/office/drawing/2014/main" id="{391BF288-2EA2-86ED-63DB-F6E4B2B45C6A}"/>
              </a:ext>
            </a:extLst>
          </p:cNvPr>
          <p:cNvSpPr txBox="1"/>
          <p:nvPr/>
        </p:nvSpPr>
        <p:spPr>
          <a:xfrm>
            <a:off x="3009938" y="5764606"/>
            <a:ext cx="6000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bg2"/>
                </a:solidFill>
              </a:rPr>
              <a:t>Botlás- elesés és elcsúszásveszély</a:t>
            </a:r>
          </a:p>
        </p:txBody>
      </p:sp>
      <p:sp>
        <p:nvSpPr>
          <p:cNvPr id="2439" name="Szövegdoboz 2438">
            <a:extLst>
              <a:ext uri="{FF2B5EF4-FFF2-40B4-BE49-F238E27FC236}">
                <a16:creationId xmlns:a16="http://schemas.microsoft.com/office/drawing/2014/main" id="{91AD81F8-7BEF-38A2-DD53-9FE41C97B20A}"/>
              </a:ext>
            </a:extLst>
          </p:cNvPr>
          <p:cNvSpPr txBox="1"/>
          <p:nvPr/>
        </p:nvSpPr>
        <p:spPr>
          <a:xfrm>
            <a:off x="9973238" y="5706749"/>
            <a:ext cx="791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141</a:t>
            </a:r>
          </a:p>
        </p:txBody>
      </p:sp>
      <p:sp>
        <p:nvSpPr>
          <p:cNvPr id="2440" name="Szövegdoboz 2439">
            <a:extLst>
              <a:ext uri="{FF2B5EF4-FFF2-40B4-BE49-F238E27FC236}">
                <a16:creationId xmlns:a16="http://schemas.microsoft.com/office/drawing/2014/main" id="{4B2D1036-3BEF-F54C-5D39-FC2BDF1032F2}"/>
              </a:ext>
            </a:extLst>
          </p:cNvPr>
          <p:cNvSpPr txBox="1"/>
          <p:nvPr/>
        </p:nvSpPr>
        <p:spPr>
          <a:xfrm>
            <a:off x="2891465" y="6349963"/>
            <a:ext cx="6976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bg2"/>
                </a:solidFill>
              </a:rPr>
              <a:t>Alkalmassági vizsgálatok rendjét érintő előírások megszegése</a:t>
            </a:r>
          </a:p>
        </p:txBody>
      </p:sp>
      <p:sp>
        <p:nvSpPr>
          <p:cNvPr id="2441" name="Szövegdoboz 2440">
            <a:extLst>
              <a:ext uri="{FF2B5EF4-FFF2-40B4-BE49-F238E27FC236}">
                <a16:creationId xmlns:a16="http://schemas.microsoft.com/office/drawing/2014/main" id="{1370C6F1-7A53-9EC9-5B0E-99BD5B5BABED}"/>
              </a:ext>
            </a:extLst>
          </p:cNvPr>
          <p:cNvSpPr txBox="1"/>
          <p:nvPr/>
        </p:nvSpPr>
        <p:spPr>
          <a:xfrm>
            <a:off x="9928146" y="6303328"/>
            <a:ext cx="837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120</a:t>
            </a:r>
          </a:p>
        </p:txBody>
      </p:sp>
      <p:sp>
        <p:nvSpPr>
          <p:cNvPr id="2442" name="Szövegdoboz 2441">
            <a:extLst>
              <a:ext uri="{FF2B5EF4-FFF2-40B4-BE49-F238E27FC236}">
                <a16:creationId xmlns:a16="http://schemas.microsoft.com/office/drawing/2014/main" id="{674DC8F0-A013-BBD2-902A-F3D9942318F6}"/>
              </a:ext>
            </a:extLst>
          </p:cNvPr>
          <p:cNvSpPr txBox="1"/>
          <p:nvPr/>
        </p:nvSpPr>
        <p:spPr>
          <a:xfrm>
            <a:off x="2849800" y="5165801"/>
            <a:ext cx="6160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bg2"/>
                </a:solidFill>
              </a:rPr>
              <a:t>Tartalmilag rossz, vagy hiányos kockázatértékelés</a:t>
            </a:r>
          </a:p>
        </p:txBody>
      </p:sp>
      <p:sp>
        <p:nvSpPr>
          <p:cNvPr id="2443" name="Szövegdoboz 2442">
            <a:extLst>
              <a:ext uri="{FF2B5EF4-FFF2-40B4-BE49-F238E27FC236}">
                <a16:creationId xmlns:a16="http://schemas.microsoft.com/office/drawing/2014/main" id="{3F1EBC84-4CEB-FC53-0CA9-4156A5AB10F9}"/>
              </a:ext>
            </a:extLst>
          </p:cNvPr>
          <p:cNvSpPr txBox="1"/>
          <p:nvPr/>
        </p:nvSpPr>
        <p:spPr>
          <a:xfrm>
            <a:off x="9939119" y="5152529"/>
            <a:ext cx="844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151</a:t>
            </a:r>
          </a:p>
        </p:txBody>
      </p:sp>
      <p:sp>
        <p:nvSpPr>
          <p:cNvPr id="2444" name="Szövegdoboz 2443">
            <a:extLst>
              <a:ext uri="{FF2B5EF4-FFF2-40B4-BE49-F238E27FC236}">
                <a16:creationId xmlns:a16="http://schemas.microsoft.com/office/drawing/2014/main" id="{373CAF58-8B65-DD96-4698-234037E4CB19}"/>
              </a:ext>
            </a:extLst>
          </p:cNvPr>
          <p:cNvSpPr txBox="1"/>
          <p:nvPr/>
        </p:nvSpPr>
        <p:spPr>
          <a:xfrm>
            <a:off x="10996706" y="1425063"/>
            <a:ext cx="1195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12,4 %</a:t>
            </a:r>
          </a:p>
        </p:txBody>
      </p:sp>
      <p:sp>
        <p:nvSpPr>
          <p:cNvPr id="2446" name="Szövegdoboz 2445">
            <a:extLst>
              <a:ext uri="{FF2B5EF4-FFF2-40B4-BE49-F238E27FC236}">
                <a16:creationId xmlns:a16="http://schemas.microsoft.com/office/drawing/2014/main" id="{3A723789-7129-55C6-9FBF-A9958F67DE5C}"/>
              </a:ext>
            </a:extLst>
          </p:cNvPr>
          <p:cNvSpPr txBox="1"/>
          <p:nvPr/>
        </p:nvSpPr>
        <p:spPr>
          <a:xfrm>
            <a:off x="11005039" y="2104981"/>
            <a:ext cx="1195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11,9 %</a:t>
            </a:r>
          </a:p>
        </p:txBody>
      </p:sp>
      <p:sp>
        <p:nvSpPr>
          <p:cNvPr id="2447" name="Szövegdoboz 2446">
            <a:extLst>
              <a:ext uri="{FF2B5EF4-FFF2-40B4-BE49-F238E27FC236}">
                <a16:creationId xmlns:a16="http://schemas.microsoft.com/office/drawing/2014/main" id="{A4961374-9BD7-62D6-2BE5-43B4EEA28765}"/>
              </a:ext>
            </a:extLst>
          </p:cNvPr>
          <p:cNvSpPr txBox="1"/>
          <p:nvPr/>
        </p:nvSpPr>
        <p:spPr>
          <a:xfrm>
            <a:off x="11279844" y="2718382"/>
            <a:ext cx="1195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9 %</a:t>
            </a:r>
          </a:p>
        </p:txBody>
      </p:sp>
      <p:sp>
        <p:nvSpPr>
          <p:cNvPr id="2448" name="Szövegdoboz 2447">
            <a:extLst>
              <a:ext uri="{FF2B5EF4-FFF2-40B4-BE49-F238E27FC236}">
                <a16:creationId xmlns:a16="http://schemas.microsoft.com/office/drawing/2014/main" id="{39D78093-A9D4-23DC-AEFD-C6E4035A9E67}"/>
              </a:ext>
            </a:extLst>
          </p:cNvPr>
          <p:cNvSpPr txBox="1"/>
          <p:nvPr/>
        </p:nvSpPr>
        <p:spPr>
          <a:xfrm>
            <a:off x="11118887" y="3363797"/>
            <a:ext cx="1195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8,9 %</a:t>
            </a:r>
          </a:p>
        </p:txBody>
      </p:sp>
      <p:sp>
        <p:nvSpPr>
          <p:cNvPr id="2449" name="Szövegdoboz 2448">
            <a:extLst>
              <a:ext uri="{FF2B5EF4-FFF2-40B4-BE49-F238E27FC236}">
                <a16:creationId xmlns:a16="http://schemas.microsoft.com/office/drawing/2014/main" id="{FD54418F-823F-C5D9-E61D-055826B931E2}"/>
              </a:ext>
            </a:extLst>
          </p:cNvPr>
          <p:cNvSpPr txBox="1"/>
          <p:nvPr/>
        </p:nvSpPr>
        <p:spPr>
          <a:xfrm>
            <a:off x="11099805" y="3953572"/>
            <a:ext cx="1195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8,5 %</a:t>
            </a:r>
          </a:p>
        </p:txBody>
      </p:sp>
      <p:sp>
        <p:nvSpPr>
          <p:cNvPr id="2450" name="Szövegdoboz 2449">
            <a:extLst>
              <a:ext uri="{FF2B5EF4-FFF2-40B4-BE49-F238E27FC236}">
                <a16:creationId xmlns:a16="http://schemas.microsoft.com/office/drawing/2014/main" id="{9C4B66D3-36F3-0FEE-77C7-BB0E0C37251A}"/>
              </a:ext>
            </a:extLst>
          </p:cNvPr>
          <p:cNvSpPr txBox="1"/>
          <p:nvPr/>
        </p:nvSpPr>
        <p:spPr>
          <a:xfrm>
            <a:off x="11093476" y="4522626"/>
            <a:ext cx="1195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7,6 %</a:t>
            </a:r>
          </a:p>
        </p:txBody>
      </p:sp>
      <p:sp>
        <p:nvSpPr>
          <p:cNvPr id="2451" name="Szövegdoboz 2450">
            <a:extLst>
              <a:ext uri="{FF2B5EF4-FFF2-40B4-BE49-F238E27FC236}">
                <a16:creationId xmlns:a16="http://schemas.microsoft.com/office/drawing/2014/main" id="{DDA76618-164E-911C-37F7-5BBA133DB1B3}"/>
              </a:ext>
            </a:extLst>
          </p:cNvPr>
          <p:cNvSpPr txBox="1"/>
          <p:nvPr/>
        </p:nvSpPr>
        <p:spPr>
          <a:xfrm>
            <a:off x="11093476" y="5091680"/>
            <a:ext cx="1195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6,8 %</a:t>
            </a:r>
          </a:p>
        </p:txBody>
      </p:sp>
      <p:sp>
        <p:nvSpPr>
          <p:cNvPr id="2452" name="Szövegdoboz 2451">
            <a:extLst>
              <a:ext uri="{FF2B5EF4-FFF2-40B4-BE49-F238E27FC236}">
                <a16:creationId xmlns:a16="http://schemas.microsoft.com/office/drawing/2014/main" id="{2754D68D-3301-9801-F9F6-34718BF6F246}"/>
              </a:ext>
            </a:extLst>
          </p:cNvPr>
          <p:cNvSpPr txBox="1"/>
          <p:nvPr/>
        </p:nvSpPr>
        <p:spPr>
          <a:xfrm>
            <a:off x="11093476" y="5715079"/>
            <a:ext cx="1195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6,3 %</a:t>
            </a:r>
          </a:p>
        </p:txBody>
      </p:sp>
      <p:sp>
        <p:nvSpPr>
          <p:cNvPr id="2453" name="Szövegdoboz 2452">
            <a:extLst>
              <a:ext uri="{FF2B5EF4-FFF2-40B4-BE49-F238E27FC236}">
                <a16:creationId xmlns:a16="http://schemas.microsoft.com/office/drawing/2014/main" id="{40FE187B-92E7-1F84-E20A-BADCBC9178D6}"/>
              </a:ext>
            </a:extLst>
          </p:cNvPr>
          <p:cNvSpPr txBox="1"/>
          <p:nvPr/>
        </p:nvSpPr>
        <p:spPr>
          <a:xfrm>
            <a:off x="11093476" y="6286934"/>
            <a:ext cx="1195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5,4 %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A4B1AF74-7716-5394-1C47-AB8083A949F5}"/>
              </a:ext>
            </a:extLst>
          </p:cNvPr>
          <p:cNvSpPr txBox="1"/>
          <p:nvPr/>
        </p:nvSpPr>
        <p:spPr>
          <a:xfrm rot="11326014" flipH="1" flipV="1">
            <a:off x="486706" y="3146906"/>
            <a:ext cx="23841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600" dirty="0">
                <a:highlight>
                  <a:srgbClr val="FFFF00"/>
                </a:highlight>
                <a:latin typeface="Bauhaus 93" panose="04030905020B02020C02" pitchFamily="82" charset="0"/>
              </a:rPr>
              <a:t>50 %</a:t>
            </a:r>
          </a:p>
        </p:txBody>
      </p:sp>
    </p:spTree>
    <p:extLst>
      <p:ext uri="{BB962C8B-B14F-4D97-AF65-F5344CB8AC3E}">
        <p14:creationId xmlns:p14="http://schemas.microsoft.com/office/powerpoint/2010/main" val="163805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27" grpId="0"/>
      <p:bldP spid="32" grpId="0"/>
      <p:bldP spid="33" grpId="0"/>
      <p:bldP spid="43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2433" grpId="0"/>
      <p:bldP spid="2434" grpId="0"/>
      <p:bldP spid="2435" grpId="0"/>
      <p:bldP spid="2439" grpId="0"/>
      <p:bldP spid="2440" grpId="0"/>
      <p:bldP spid="2441" grpId="0"/>
      <p:bldP spid="2442" grpId="0"/>
      <p:bldP spid="2443" grpId="0"/>
      <p:bldP spid="2444" grpId="0"/>
      <p:bldP spid="2446" grpId="0"/>
      <p:bldP spid="2447" grpId="0"/>
      <p:bldP spid="2448" grpId="0"/>
      <p:bldP spid="2449" grpId="0"/>
      <p:bldP spid="2450" grpId="0"/>
      <p:bldP spid="2451" grpId="0"/>
      <p:bldP spid="2452" grpId="0"/>
      <p:bldP spid="245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kerekített téglalap 2"/>
          <p:cNvSpPr/>
          <p:nvPr/>
        </p:nvSpPr>
        <p:spPr>
          <a:xfrm>
            <a:off x="195943" y="3643086"/>
            <a:ext cx="11800114" cy="292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51543" y="3846286"/>
            <a:ext cx="11103428" cy="2540000"/>
          </a:xfrm>
        </p:spPr>
        <p:txBody>
          <a:bodyPr>
            <a:normAutofit/>
          </a:bodyPr>
          <a:lstStyle/>
          <a:p>
            <a:r>
              <a:rPr lang="hu-HU" sz="4000" b="1" dirty="0">
                <a:latin typeface="Georgia" panose="02040502050405020303" pitchFamily="18" charset="0"/>
              </a:rPr>
              <a:t>A munkavédelmi hatóság 2024. évi ellenőrzéseinek tapasztalatai a </a:t>
            </a:r>
            <a:br>
              <a:rPr lang="hu-HU" sz="4000" b="1" dirty="0">
                <a:latin typeface="Georgia" panose="02040502050405020303" pitchFamily="18" charset="0"/>
              </a:rPr>
            </a:br>
            <a:r>
              <a:rPr lang="hu-HU" sz="4000" b="1" dirty="0">
                <a:latin typeface="Georgia" panose="02040502050405020303" pitchFamily="18" charset="0"/>
              </a:rPr>
              <a:t>munkavédelmi jogszabályi változások tükrében. </a:t>
            </a:r>
          </a:p>
        </p:txBody>
      </p:sp>
    </p:spTree>
    <p:extLst>
      <p:ext uri="{BB962C8B-B14F-4D97-AF65-F5344CB8AC3E}">
        <p14:creationId xmlns:p14="http://schemas.microsoft.com/office/powerpoint/2010/main" val="119770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138057" y="377373"/>
            <a:ext cx="6676571" cy="3127602"/>
          </a:xfrm>
        </p:spPr>
        <p:txBody>
          <a:bodyPr>
            <a:noAutofit/>
          </a:bodyPr>
          <a:lstStyle/>
          <a:p>
            <a:pPr algn="ctr"/>
            <a:r>
              <a:rPr lang="hu-HU" sz="3600" b="1" dirty="0">
                <a:latin typeface="Arial Black" panose="020B0A04020102020204" pitchFamily="34" charset="0"/>
              </a:rPr>
              <a:t>A munkavédelemről szóló 1993. évi XCIII. törvény módosításai </a:t>
            </a:r>
            <a:r>
              <a:rPr lang="hu-HU" sz="3600" dirty="0">
                <a:latin typeface="Arial Black" panose="020B0A04020102020204" pitchFamily="34" charset="0"/>
              </a:rPr>
              <a:t>szakaszos hatályba lépéssel történik.</a:t>
            </a:r>
            <a:br>
              <a:rPr lang="hu-HU" sz="3600" dirty="0">
                <a:latin typeface="Arial Black" panose="020B0A04020102020204" pitchFamily="34" charset="0"/>
              </a:rPr>
            </a:br>
            <a:endParaRPr lang="hu-HU" sz="3600" dirty="0"/>
          </a:p>
        </p:txBody>
      </p:sp>
      <p:sp>
        <p:nvSpPr>
          <p:cNvPr id="5" name="Szövegdoboz 4"/>
          <p:cNvSpPr txBox="1"/>
          <p:nvPr/>
        </p:nvSpPr>
        <p:spPr>
          <a:xfrm rot="21366849">
            <a:off x="374455" y="4656816"/>
            <a:ext cx="3730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doni MT Black" panose="02070A03080606020203" pitchFamily="18" charset="0"/>
                <a:ea typeface="+mn-ea"/>
                <a:cs typeface="+mn-cs"/>
              </a:rPr>
              <a:t>2023. 01. 01.</a:t>
            </a:r>
          </a:p>
        </p:txBody>
      </p:sp>
      <p:sp>
        <p:nvSpPr>
          <p:cNvPr id="6" name="Szövegdoboz 5"/>
          <p:cNvSpPr txBox="1"/>
          <p:nvPr/>
        </p:nvSpPr>
        <p:spPr>
          <a:xfrm rot="20771196">
            <a:off x="2700668" y="5093560"/>
            <a:ext cx="3899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doni MT Black" panose="02070A03080606020203" pitchFamily="18" charset="0"/>
                <a:ea typeface="+mn-ea"/>
                <a:cs typeface="+mn-cs"/>
              </a:rPr>
              <a:t>2023. 04. 22.</a:t>
            </a:r>
          </a:p>
        </p:txBody>
      </p:sp>
      <p:sp>
        <p:nvSpPr>
          <p:cNvPr id="7" name="Szövegdoboz 6"/>
          <p:cNvSpPr txBox="1"/>
          <p:nvPr/>
        </p:nvSpPr>
        <p:spPr>
          <a:xfrm rot="259830">
            <a:off x="4717187" y="3075057"/>
            <a:ext cx="3730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doni MT Black" panose="02070A03080606020203" pitchFamily="18" charset="0"/>
                <a:ea typeface="+mn-ea"/>
                <a:cs typeface="+mn-cs"/>
              </a:rPr>
              <a:t>2024. 01. 01.</a:t>
            </a:r>
          </a:p>
        </p:txBody>
      </p:sp>
      <p:sp>
        <p:nvSpPr>
          <p:cNvPr id="8" name="Szövegdoboz 7"/>
          <p:cNvSpPr txBox="1"/>
          <p:nvPr/>
        </p:nvSpPr>
        <p:spPr>
          <a:xfrm rot="20997716">
            <a:off x="8276603" y="3258528"/>
            <a:ext cx="3730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doni MT Black" panose="02070A03080606020203" pitchFamily="18" charset="0"/>
                <a:ea typeface="+mn-ea"/>
                <a:cs typeface="+mn-cs"/>
              </a:rPr>
              <a:t>2024. 04. 01.</a:t>
            </a:r>
          </a:p>
        </p:txBody>
      </p:sp>
      <p:sp>
        <p:nvSpPr>
          <p:cNvPr id="9" name="Szövegdoboz 8"/>
          <p:cNvSpPr txBox="1"/>
          <p:nvPr/>
        </p:nvSpPr>
        <p:spPr>
          <a:xfrm rot="21287025">
            <a:off x="7953313" y="5708893"/>
            <a:ext cx="3730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doni MT Black" panose="02070A03080606020203" pitchFamily="18" charset="0"/>
                <a:ea typeface="+mn-ea"/>
                <a:cs typeface="+mn-cs"/>
              </a:rPr>
              <a:t>2026. 01. 01.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FD302F93-4512-AAF3-FD02-E3942FB02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7" y="0"/>
            <a:ext cx="4419600" cy="4552950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17D76636-1CA7-8855-088A-3735253BC31D}"/>
              </a:ext>
            </a:extLst>
          </p:cNvPr>
          <p:cNvSpPr txBox="1"/>
          <p:nvPr/>
        </p:nvSpPr>
        <p:spPr>
          <a:xfrm rot="413180">
            <a:off x="7081156" y="4559496"/>
            <a:ext cx="3730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doni MT Black" panose="02070A03080606020203" pitchFamily="18" charset="0"/>
                <a:ea typeface="+mn-ea"/>
                <a:cs typeface="+mn-cs"/>
              </a:rPr>
              <a:t>2025. 01. 01.</a:t>
            </a:r>
          </a:p>
        </p:txBody>
      </p:sp>
    </p:spTree>
    <p:extLst>
      <p:ext uri="{BB962C8B-B14F-4D97-AF65-F5344CB8AC3E}">
        <p14:creationId xmlns:p14="http://schemas.microsoft.com/office/powerpoint/2010/main" val="213675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19315" y="0"/>
            <a:ext cx="10974568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 munkavédelemről szóló 1993. évi XCIII. törvény </a:t>
            </a:r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21. §</a:t>
            </a:r>
            <a:r>
              <a:rPr kumimoji="0" lang="hu-H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-a</a:t>
            </a: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a következő (8) bekezdéssel egészül ki: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„(8) A  </a:t>
            </a:r>
            <a:r>
              <a:rPr kumimoji="0" lang="hu-H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munkavédelmi szempontú előzetes vizsgálatot</a:t>
            </a:r>
            <a:r>
              <a:rPr kumimoji="0" lang="hu-H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– kivéve a  veszélyes technológia esetét – </a:t>
            </a:r>
            <a:r>
              <a:rPr kumimoji="0" lang="hu-H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szakirányú képzettséggel és munkavédelmi szakképzettséggel</a:t>
            </a: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hu-H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rendelkező személy</a:t>
            </a: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vagy jogszabályban erre feljogosított személy, vagy erre akkreditált intézmény végezheti.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 veszélyes technológia vizsgálatát szakirányú munkabiztonsági szakértői engedéllyel rendelkező személy végezheti.”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82DBDA0-5701-7FA3-1C28-C237C07EC96B}"/>
              </a:ext>
            </a:extLst>
          </p:cNvPr>
          <p:cNvSpPr txBox="1"/>
          <p:nvPr/>
        </p:nvSpPr>
        <p:spPr>
          <a:xfrm>
            <a:off x="8865704" y="6374296"/>
            <a:ext cx="227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2023. Január 1.</a:t>
            </a:r>
          </a:p>
        </p:txBody>
      </p:sp>
    </p:spTree>
    <p:extLst>
      <p:ext uri="{BB962C8B-B14F-4D97-AF65-F5344CB8AC3E}">
        <p14:creationId xmlns:p14="http://schemas.microsoft.com/office/powerpoint/2010/main" val="315554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FCFA8A-F60D-F83B-99E6-AA5D575C0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9BD4E47D-589A-80CF-496B-0D1D85DBA1F3}"/>
              </a:ext>
            </a:extLst>
          </p:cNvPr>
          <p:cNvSpPr txBox="1"/>
          <p:nvPr/>
        </p:nvSpPr>
        <p:spPr>
          <a:xfrm>
            <a:off x="217168" y="82970"/>
            <a:ext cx="1160591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 munkavédelemről szóló 1993. évi XCIII. törvény </a:t>
            </a:r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21. §</a:t>
            </a: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-a </a:t>
            </a:r>
            <a:r>
              <a:rPr kumimoji="0" lang="hu-H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</a:t>
            </a: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 következő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(3) A vizsgálat elvégzése munkabiztonsági és munkaegészségügyi szaktevékenységnek minősül.</a:t>
            </a:r>
          </a:p>
          <a:p>
            <a:pPr lvl="0" defTabSz="457200">
              <a:defRPr/>
            </a:pPr>
            <a:r>
              <a:rPr lang="hu-HU" sz="2800" dirty="0">
                <a:solidFill>
                  <a:prstClr val="black"/>
                </a:solidFill>
              </a:rPr>
              <a:t>(3a) bekezdéssel egészül ki:</a:t>
            </a:r>
            <a:endParaRPr kumimoji="0" lang="hu-HU" sz="2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lvl="0" algn="just" defTabSz="457200">
              <a:defRPr/>
            </a:pPr>
            <a:r>
              <a:rPr lang="hu-HU" sz="3200" dirty="0">
                <a:solidFill>
                  <a:schemeClr val="bg1"/>
                </a:solidFill>
              </a:rPr>
              <a:t>(3a) A </a:t>
            </a:r>
            <a:r>
              <a:rPr lang="hu-HU" sz="3200" dirty="0">
                <a:solidFill>
                  <a:srgbClr val="C00000"/>
                </a:solidFill>
              </a:rPr>
              <a:t>munkavédelmi szempontú előzetes vizsgálat </a:t>
            </a:r>
            <a:r>
              <a:rPr lang="hu-HU" sz="3200" dirty="0">
                <a:solidFill>
                  <a:schemeClr val="bg1"/>
                </a:solidFill>
              </a:rPr>
              <a:t>során szükséges munkaegészségügyi feladatokat a foglalkozás-egészségügyi alapszolgáltatást biztosító szolgálat </a:t>
            </a:r>
            <a:r>
              <a:rPr lang="hu-HU" sz="3200" b="1" dirty="0">
                <a:solidFill>
                  <a:schemeClr val="bg1"/>
                </a:solidFill>
              </a:rPr>
              <a:t>orvosának jóváhagyásával </a:t>
            </a:r>
            <a:r>
              <a:rPr lang="hu-HU" sz="3200" dirty="0">
                <a:solidFill>
                  <a:schemeClr val="bg1"/>
                </a:solidFill>
              </a:rPr>
              <a:t>közegegészségügyi-járványügyi ellenőri vagy felügyelői, vagy népegészségügyi ellenőri vagy felügyelői szakképzettséggel rendelkező személy is elláthatja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anose="020B0602020104020603"/>
              </a:rPr>
              <a:t>.”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3EB58E8E-7CD0-7CB6-6469-82A3968992A3}"/>
              </a:ext>
            </a:extLst>
          </p:cNvPr>
          <p:cNvSpPr txBox="1"/>
          <p:nvPr/>
        </p:nvSpPr>
        <p:spPr>
          <a:xfrm>
            <a:off x="8865704" y="6374296"/>
            <a:ext cx="227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2024. Január 1.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EE51D517-B748-BD42-63B9-6C2D9671E2E5}"/>
              </a:ext>
            </a:extLst>
          </p:cNvPr>
          <p:cNvSpPr txBox="1"/>
          <p:nvPr/>
        </p:nvSpPr>
        <p:spPr>
          <a:xfrm>
            <a:off x="220154" y="4989302"/>
            <a:ext cx="117546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1"/>
                </a:solidFill>
              </a:rPr>
              <a:t>(9)  A (8) bekezdés és a 23. § (1) bekezdése szerinti veszélyes technológia vizsgálata </a:t>
            </a:r>
            <a:r>
              <a:rPr lang="hu-HU" sz="3600" b="1" dirty="0">
                <a:solidFill>
                  <a:schemeClr val="bg1"/>
                </a:solidFill>
              </a:rPr>
              <a:t>munkaegészségügyi szaktevékenység </a:t>
            </a:r>
            <a:r>
              <a:rPr lang="hu-HU" sz="3600" dirty="0">
                <a:solidFill>
                  <a:schemeClr val="bg1"/>
                </a:solidFill>
              </a:rPr>
              <a:t>is.</a:t>
            </a:r>
          </a:p>
        </p:txBody>
      </p:sp>
    </p:spTree>
    <p:extLst>
      <p:ext uri="{BB962C8B-B14F-4D97-AF65-F5344CB8AC3E}">
        <p14:creationId xmlns:p14="http://schemas.microsoft.com/office/powerpoint/2010/main" val="6057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527A1D1B-E408-264B-AE12-543358BBD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0EC55220-759D-64AA-3861-CAACC99A79B5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37" name="Google Shape;2437;p49">
            <a:extLst>
              <a:ext uri="{FF2B5EF4-FFF2-40B4-BE49-F238E27FC236}">
                <a16:creationId xmlns:a16="http://schemas.microsoft.com/office/drawing/2014/main" id="{CC59AEC0-2E9B-5BDE-0171-303625A4D868}"/>
              </a:ext>
            </a:extLst>
          </p:cNvPr>
          <p:cNvSpPr/>
          <p:nvPr/>
        </p:nvSpPr>
        <p:spPr>
          <a:xfrm rot="5400000" flipH="1">
            <a:off x="112628" y="112327"/>
            <a:ext cx="5595745" cy="5596067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438" name="Google Shape;2438;p49">
            <a:extLst>
              <a:ext uri="{FF2B5EF4-FFF2-40B4-BE49-F238E27FC236}">
                <a16:creationId xmlns:a16="http://schemas.microsoft.com/office/drawing/2014/main" id="{2D14BC11-5E9F-523A-E37F-70D267862803}"/>
              </a:ext>
            </a:extLst>
          </p:cNvPr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1" b="12511"/>
          <a:stretch/>
        </p:blipFill>
        <p:spPr>
          <a:xfrm rot="528366">
            <a:off x="772563" y="843005"/>
            <a:ext cx="4206400" cy="4205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CED671FE-43DB-BA12-4293-9A7E04223FC5}"/>
              </a:ext>
            </a:extLst>
          </p:cNvPr>
          <p:cNvSpPr txBox="1"/>
          <p:nvPr/>
        </p:nvSpPr>
        <p:spPr>
          <a:xfrm>
            <a:off x="5345587" y="112448"/>
            <a:ext cx="64980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2"/>
                </a:solidFill>
                <a:latin typeface="Tw Cen MT" panose="020B0602020104020603" pitchFamily="34" charset="-18"/>
              </a:rPr>
              <a:t>A 2024. évben az ellenőrzött munkáltatóknál feltárt hiányosságok közül </a:t>
            </a:r>
            <a:r>
              <a:rPr lang="hu-HU" sz="3600" b="1" dirty="0">
                <a:solidFill>
                  <a:schemeClr val="bg2"/>
                </a:solidFill>
                <a:latin typeface="Tw Cen MT" panose="020B0602020104020603" pitchFamily="34" charset="-18"/>
              </a:rPr>
              <a:t>55 esetben </a:t>
            </a:r>
            <a:r>
              <a:rPr lang="hu-HU" sz="3600" dirty="0">
                <a:solidFill>
                  <a:schemeClr val="bg2"/>
                </a:solidFill>
                <a:latin typeface="Tw Cen MT" panose="020B0602020104020603" pitchFamily="34" charset="-18"/>
              </a:rPr>
              <a:t>kellett intézkedni a munkavédelmi üzembe helyezés elmulasztására.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DEF0F8D-67C5-0F70-D303-5C4081060683}"/>
              </a:ext>
            </a:extLst>
          </p:cNvPr>
          <p:cNvSpPr txBox="1"/>
          <p:nvPr/>
        </p:nvSpPr>
        <p:spPr>
          <a:xfrm>
            <a:off x="5415404" y="3306226"/>
            <a:ext cx="63584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2"/>
                </a:solidFill>
                <a:latin typeface="Tw Cen MT" panose="020B0602020104020603" pitchFamily="34" charset="-18"/>
              </a:rPr>
              <a:t>Az elvégzett vizsgálatok </a:t>
            </a:r>
            <a:r>
              <a:rPr lang="hu-HU" sz="3600" b="1" dirty="0">
                <a:solidFill>
                  <a:schemeClr val="bg2"/>
                </a:solidFill>
                <a:latin typeface="Tw Cen MT" panose="020B0602020104020603" pitchFamily="34" charset="-18"/>
              </a:rPr>
              <a:t>64 %</a:t>
            </a:r>
            <a:r>
              <a:rPr lang="hu-HU" sz="3600" dirty="0">
                <a:solidFill>
                  <a:schemeClr val="bg2"/>
                </a:solidFill>
                <a:latin typeface="Tw Cen MT" panose="020B0602020104020603" pitchFamily="34" charset="-18"/>
              </a:rPr>
              <a:t>-</a:t>
            </a:r>
            <a:r>
              <a:rPr lang="hu-HU" sz="3600" dirty="0" err="1">
                <a:solidFill>
                  <a:schemeClr val="bg2"/>
                </a:solidFill>
                <a:latin typeface="Tw Cen MT" panose="020B0602020104020603" pitchFamily="34" charset="-18"/>
              </a:rPr>
              <a:t>nál</a:t>
            </a:r>
            <a:r>
              <a:rPr lang="hu-HU" sz="3600" dirty="0">
                <a:solidFill>
                  <a:schemeClr val="bg2"/>
                </a:solidFill>
                <a:latin typeface="Tw Cen MT" panose="020B0602020104020603" pitchFamily="34" charset="-18"/>
              </a:rPr>
              <a:t> nem volt megfelelően jelölve a vizsgálatot végző képesítései (szakirányú).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0C2DC31B-EBB7-4B70-42F7-B83BC0D15D41}"/>
              </a:ext>
            </a:extLst>
          </p:cNvPr>
          <p:cNvSpPr txBox="1"/>
          <p:nvPr/>
        </p:nvSpPr>
        <p:spPr>
          <a:xfrm>
            <a:off x="769258" y="5708233"/>
            <a:ext cx="110045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chemeClr val="bg2"/>
                </a:solidFill>
              </a:rPr>
              <a:t>Munkaegészségügyi képesítésű személy </a:t>
            </a:r>
            <a:r>
              <a:rPr lang="hu-HU" sz="3200" b="1" dirty="0">
                <a:solidFill>
                  <a:schemeClr val="bg2"/>
                </a:solidFill>
              </a:rPr>
              <a:t>egyszer sem </a:t>
            </a:r>
            <a:r>
              <a:rPr lang="hu-HU" sz="3200" dirty="0">
                <a:solidFill>
                  <a:schemeClr val="bg2"/>
                </a:solidFill>
              </a:rPr>
              <a:t>vett részt a vizsgálatban.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9D47D569-FED2-5DDE-4B19-70BB79921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8124" y="5683045"/>
            <a:ext cx="1062507" cy="106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4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/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37" name="Google Shape;2437;p49"/>
          <p:cNvSpPr/>
          <p:nvPr/>
        </p:nvSpPr>
        <p:spPr>
          <a:xfrm rot="5400000" flipH="1">
            <a:off x="223612" y="54311"/>
            <a:ext cx="3110807" cy="3227081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438" name="Google Shape;2438;p49"/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1" b="12511"/>
          <a:stretch/>
        </p:blipFill>
        <p:spPr>
          <a:xfrm rot="528366">
            <a:off x="779611" y="685317"/>
            <a:ext cx="1992239" cy="1965068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99010ACF-7A5E-3B37-D893-A8A5B29B5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793" y="475280"/>
            <a:ext cx="10106167" cy="62191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281C652B-B136-846E-A7BF-AE20A13D6612}"/>
              </a:ext>
            </a:extLst>
          </p:cNvPr>
          <p:cNvSpPr txBox="1"/>
          <p:nvPr/>
        </p:nvSpPr>
        <p:spPr>
          <a:xfrm>
            <a:off x="1391478" y="5427026"/>
            <a:ext cx="5168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  <a:highlight>
                  <a:srgbClr val="FF0000"/>
                </a:highlight>
              </a:rPr>
              <a:t>Szakirányú képesítés megjelölése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25AB7321-D503-D577-3F3D-69B8D2114F19}"/>
              </a:ext>
            </a:extLst>
          </p:cNvPr>
          <p:cNvSpPr txBox="1"/>
          <p:nvPr/>
        </p:nvSpPr>
        <p:spPr>
          <a:xfrm>
            <a:off x="1391478" y="6066096"/>
            <a:ext cx="66260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  <a:highlight>
                  <a:srgbClr val="F8DA5A"/>
                </a:highlight>
              </a:rPr>
              <a:t>Munkaegészségügyi képesítésű személy 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3CE3EA67-C1DC-E27C-1429-0D23AA544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453" y="5345401"/>
            <a:ext cx="1062507" cy="1062507"/>
          </a:xfrm>
          <a:prstGeom prst="rect">
            <a:avLst/>
          </a:prstGeom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9C0BF67B-6245-FC6B-D55E-BD2C3E8612C9}"/>
              </a:ext>
            </a:extLst>
          </p:cNvPr>
          <p:cNvSpPr/>
          <p:nvPr/>
        </p:nvSpPr>
        <p:spPr>
          <a:xfrm>
            <a:off x="1510747" y="4801612"/>
            <a:ext cx="5746657" cy="35780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schemeClr val="bg2"/>
                </a:solidFill>
              </a:rPr>
              <a:t>Munkavédelmi képesítés okirat száma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06438" y="0"/>
            <a:ext cx="1195973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 munkavédelemről szóló 1993. évi XCIII. törvény </a:t>
            </a:r>
            <a:r>
              <a:rPr kumimoji="0" lang="hu-H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45. §</a:t>
            </a:r>
            <a:r>
              <a:rPr kumimoji="0" lang="hu-H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-a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a következő (3) bekezdéssel egészül ki: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232267" y="1266987"/>
            <a:ext cx="118145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457200">
              <a:defRPr/>
            </a:pPr>
            <a:r>
              <a:rPr lang="hu-HU" sz="2800" dirty="0">
                <a:solidFill>
                  <a:schemeClr val="bg1"/>
                </a:solidFill>
              </a:rPr>
              <a:t>45. § (1) </a:t>
            </a:r>
            <a:r>
              <a:rPr lang="hu-HU" sz="2800" dirty="0">
                <a:solidFill>
                  <a:srgbClr val="FF0000"/>
                </a:solidFill>
              </a:rPr>
              <a:t>Rendellenes körülmények kialakulása </a:t>
            </a:r>
            <a:r>
              <a:rPr lang="hu-HU" sz="2800" dirty="0">
                <a:solidFill>
                  <a:schemeClr val="bg1"/>
                </a:solidFill>
              </a:rPr>
              <a:t>esetére – amikor a szabályos üzemvitelre vonatkozó biztonsági előírások nem tarthatók be – a munkahely jellegére, helyzetére, kiterjedésére, valamint a veszélyforrások hatására, továbbá a munkavégzés hatókörében tartózkodókra is tekintettel </a:t>
            </a:r>
            <a:r>
              <a:rPr lang="hu-HU" sz="2800" dirty="0">
                <a:solidFill>
                  <a:srgbClr val="FF0000"/>
                </a:solidFill>
              </a:rPr>
              <a:t>mentési tervet kell készíteni</a:t>
            </a:r>
            <a:r>
              <a:rPr lang="hu-HU" sz="2800" dirty="0">
                <a:solidFill>
                  <a:schemeClr val="bg1"/>
                </a:solidFill>
              </a:rPr>
              <a:t>, és a mentéshez szükséges személyeket ki kell jelölni. Jogszabály ezzel kapcsolatban kötelező előírásokat állapíthat meg. A mentési terv a külön jogszabály által előírt – biztonsági, védelmi, intézkedési vagy más hasonló tárgyú – tervbe foglalva is elkészíthető. </a:t>
            </a:r>
          </a:p>
          <a:p>
            <a:pPr lvl="0" algn="just" defTabSz="457200">
              <a:defRPr/>
            </a:pPr>
            <a:r>
              <a:rPr lang="hu-HU" sz="2800" dirty="0">
                <a:solidFill>
                  <a:schemeClr val="bg1"/>
                </a:solidFill>
              </a:rPr>
              <a:t>(2) A mentési terv munkahelyre vonatkozó részét minden érintett munkavállalóval </a:t>
            </a:r>
            <a:r>
              <a:rPr lang="hu-HU" sz="2800" b="1" dirty="0">
                <a:solidFill>
                  <a:schemeClr val="bg1"/>
                </a:solidFill>
              </a:rPr>
              <a:t>ismertetni kell</a:t>
            </a:r>
            <a:r>
              <a:rPr lang="hu-HU" sz="2800" dirty="0">
                <a:solidFill>
                  <a:schemeClr val="bg1"/>
                </a:solidFill>
              </a:rPr>
              <a:t>. </a:t>
            </a:r>
          </a:p>
          <a:p>
            <a:pPr lvl="0" algn="just" defTabSz="457200">
              <a:defRPr/>
            </a:pPr>
            <a:r>
              <a:rPr lang="hu-HU" sz="2800" b="1" dirty="0">
                <a:solidFill>
                  <a:srgbClr val="C00000"/>
                </a:solidFill>
              </a:rPr>
              <a:t>(3) A mentési terv elkészítése munkabiztonsági és munkaegészségügyi szaktevékenység.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w Cen MT" panose="020B0602020104020603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551653E7-A1F8-8B84-CF09-132C37944FE9}"/>
              </a:ext>
            </a:extLst>
          </p:cNvPr>
          <p:cNvSpPr txBox="1"/>
          <p:nvPr/>
        </p:nvSpPr>
        <p:spPr>
          <a:xfrm>
            <a:off x="9651999" y="6345300"/>
            <a:ext cx="1843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2023. Január 1.</a:t>
            </a:r>
          </a:p>
        </p:txBody>
      </p:sp>
    </p:spTree>
    <p:extLst>
      <p:ext uri="{BB962C8B-B14F-4D97-AF65-F5344CB8AC3E}">
        <p14:creationId xmlns:p14="http://schemas.microsoft.com/office/powerpoint/2010/main" val="274474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BA832B6C-1D1C-A5C3-4C47-18F02B510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903C9A16-63B4-9718-A618-B7E6986FC4C1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37" name="Google Shape;2437;p49">
            <a:extLst>
              <a:ext uri="{FF2B5EF4-FFF2-40B4-BE49-F238E27FC236}">
                <a16:creationId xmlns:a16="http://schemas.microsoft.com/office/drawing/2014/main" id="{18913E94-B669-2E7E-4F6A-4FDFA145E536}"/>
              </a:ext>
            </a:extLst>
          </p:cNvPr>
          <p:cNvSpPr/>
          <p:nvPr/>
        </p:nvSpPr>
        <p:spPr>
          <a:xfrm rot="5400000" flipH="1">
            <a:off x="112628" y="112327"/>
            <a:ext cx="5595745" cy="5596067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438" name="Google Shape;2438;p49">
            <a:extLst>
              <a:ext uri="{FF2B5EF4-FFF2-40B4-BE49-F238E27FC236}">
                <a16:creationId xmlns:a16="http://schemas.microsoft.com/office/drawing/2014/main" id="{7710D6A1-5445-B0CD-D262-13DA8840E7D7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" b="1071"/>
          <a:stretch/>
        </p:blipFill>
        <p:spPr>
          <a:xfrm rot="20811516">
            <a:off x="898424" y="898389"/>
            <a:ext cx="4206400" cy="4205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71149D02-4B34-0BF8-B240-7C9F60A2647B}"/>
              </a:ext>
            </a:extLst>
          </p:cNvPr>
          <p:cNvSpPr txBox="1"/>
          <p:nvPr/>
        </p:nvSpPr>
        <p:spPr>
          <a:xfrm>
            <a:off x="5698999" y="560520"/>
            <a:ext cx="59528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2"/>
                </a:solidFill>
                <a:latin typeface="Tw Cen MT" panose="020B0602020104020603" pitchFamily="34" charset="-18"/>
              </a:rPr>
              <a:t>A 2024. évben az ellenőrzött munkáltatóknál feltárt hiányosságok közül </a:t>
            </a:r>
            <a:r>
              <a:rPr lang="hu-HU" sz="3600" b="1" dirty="0">
                <a:solidFill>
                  <a:schemeClr val="bg2"/>
                </a:solidFill>
                <a:latin typeface="Tw Cen MT" panose="020B0602020104020603" pitchFamily="34" charset="-18"/>
              </a:rPr>
              <a:t>81 esetben </a:t>
            </a:r>
            <a:r>
              <a:rPr lang="hu-HU" sz="3600" dirty="0">
                <a:solidFill>
                  <a:schemeClr val="bg2"/>
                </a:solidFill>
                <a:latin typeface="Tw Cen MT" panose="020B0602020104020603" pitchFamily="34" charset="-18"/>
              </a:rPr>
              <a:t>kellett intézkedni a mentési terv hiányára.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6F3D82BC-6A8D-631C-D60E-C1B0AFFA8984}"/>
              </a:ext>
            </a:extLst>
          </p:cNvPr>
          <p:cNvSpPr txBox="1"/>
          <p:nvPr/>
        </p:nvSpPr>
        <p:spPr>
          <a:xfrm>
            <a:off x="5698999" y="4029317"/>
            <a:ext cx="62460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chemeClr val="bg2"/>
                </a:solidFill>
              </a:rPr>
              <a:t>Munkaegészségügyi képesítésű személy </a:t>
            </a:r>
            <a:r>
              <a:rPr lang="hu-HU" sz="3200" b="1" dirty="0">
                <a:solidFill>
                  <a:schemeClr val="bg2"/>
                </a:solidFill>
              </a:rPr>
              <a:t>egyszer sem </a:t>
            </a:r>
            <a:r>
              <a:rPr lang="hu-HU" sz="3200" dirty="0">
                <a:solidFill>
                  <a:schemeClr val="bg2"/>
                </a:solidFill>
              </a:rPr>
              <a:t>vett részt a vizsgálatban.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643C88A3-3B40-C5F2-8731-E3A9A8F2B5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289" y="5146416"/>
            <a:ext cx="1569659" cy="156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9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C59D10E-BACA-A0A3-9821-C335AB7A0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6782">
            <a:off x="9523389" y="3672862"/>
            <a:ext cx="2374597" cy="2374597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888652" y="83520"/>
            <a:ext cx="111727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 munkavédelemről szóló 1993. évi XCIII. törvény 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55. §</a:t>
            </a:r>
            <a:r>
              <a:rPr kumimoji="0" lang="hu-H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-a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a következő (3) bekezdéssel egészül ki: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„(3) Az oktatási tematika elkészítése </a:t>
            </a:r>
            <a:r>
              <a:rPr kumimoji="0" lang="hu-HU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munkabiztonsági és munkaegészségügyi szaktevékenység</a:t>
            </a: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.”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69134" y="3982997"/>
            <a:ext cx="99103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Megjegyzés:</a:t>
            </a: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 módosítás egyértelműen kiemelik a tematika elkészítésében a foglalkozás-egészségügyi orvos közreműködését.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6905D9E-F237-D3F5-5C22-887988FD76CB}"/>
              </a:ext>
            </a:extLst>
          </p:cNvPr>
          <p:cNvSpPr txBox="1"/>
          <p:nvPr/>
        </p:nvSpPr>
        <p:spPr>
          <a:xfrm>
            <a:off x="9579429" y="6405148"/>
            <a:ext cx="2075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2023. Január 1.</a:t>
            </a:r>
          </a:p>
        </p:txBody>
      </p:sp>
    </p:spTree>
    <p:extLst>
      <p:ext uri="{BB962C8B-B14F-4D97-AF65-F5344CB8AC3E}">
        <p14:creationId xmlns:p14="http://schemas.microsoft.com/office/powerpoint/2010/main" val="194844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B29B4273-165A-953E-A984-EC0BE0FE8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32F3A18A-A32D-1992-D37D-10438A19E5BA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37" name="Google Shape;2437;p49">
            <a:extLst>
              <a:ext uri="{FF2B5EF4-FFF2-40B4-BE49-F238E27FC236}">
                <a16:creationId xmlns:a16="http://schemas.microsoft.com/office/drawing/2014/main" id="{FFEE849F-2FD2-43B4-E108-A77323F07BAB}"/>
              </a:ext>
            </a:extLst>
          </p:cNvPr>
          <p:cNvSpPr/>
          <p:nvPr/>
        </p:nvSpPr>
        <p:spPr>
          <a:xfrm rot="5400000" flipH="1">
            <a:off x="112628" y="112327"/>
            <a:ext cx="5595745" cy="5596067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438" name="Google Shape;2438;p49">
            <a:extLst>
              <a:ext uri="{FF2B5EF4-FFF2-40B4-BE49-F238E27FC236}">
                <a16:creationId xmlns:a16="http://schemas.microsoft.com/office/drawing/2014/main" id="{A680B332-9F51-FBED-E009-231143CB7B9B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4" b="2144"/>
          <a:stretch/>
        </p:blipFill>
        <p:spPr>
          <a:xfrm rot="20811516">
            <a:off x="898424" y="898389"/>
            <a:ext cx="4206400" cy="42052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2E175C84-8DD5-5282-28F4-5170710579F0}"/>
              </a:ext>
            </a:extLst>
          </p:cNvPr>
          <p:cNvSpPr txBox="1"/>
          <p:nvPr/>
        </p:nvSpPr>
        <p:spPr>
          <a:xfrm>
            <a:off x="5345586" y="138667"/>
            <a:ext cx="63709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A 2024. évben az ellenőrzött munkáltatóknál feltárt hiányosságok közül </a:t>
            </a:r>
            <a:r>
              <a:rPr kumimoji="0" lang="hu-HU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266 esetben </a:t>
            </a: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kellett intézkedni a munkavédelmi ismeretek hiányára.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3131FAAD-3E3C-597B-6EC9-7031E2851F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080" y="3562066"/>
            <a:ext cx="1614905" cy="1614905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5B59DF96-676D-1443-FFE3-F2E1E4C83FA5}"/>
              </a:ext>
            </a:extLst>
          </p:cNvPr>
          <p:cNvSpPr txBox="1"/>
          <p:nvPr/>
        </p:nvSpPr>
        <p:spPr>
          <a:xfrm>
            <a:off x="5345586" y="3176151"/>
            <a:ext cx="60912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chemeClr val="bg2"/>
                </a:solidFill>
                <a:latin typeface="Tw Cen MT" panose="020B0602020104020603" pitchFamily="34" charset="-18"/>
              </a:rPr>
              <a:t>Ebből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chemeClr val="bg2"/>
                </a:solidFill>
                <a:latin typeface="Tw Cen MT" panose="020B0602020104020603" pitchFamily="34" charset="-18"/>
              </a:rPr>
              <a:t>Nem készült: </a:t>
            </a:r>
            <a:r>
              <a:rPr lang="hu-HU" sz="3200" b="1" dirty="0">
                <a:solidFill>
                  <a:schemeClr val="bg2"/>
                </a:solidFill>
                <a:latin typeface="Tw Cen MT" panose="020B0602020104020603" pitchFamily="34" charset="-18"/>
              </a:rPr>
              <a:t>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chemeClr val="bg2"/>
                </a:solidFill>
                <a:latin typeface="Tw Cen MT" panose="020B0602020104020603" pitchFamily="34" charset="-18"/>
              </a:rPr>
              <a:t>Nem volt dokumentált aláírás: </a:t>
            </a:r>
            <a:r>
              <a:rPr lang="hu-HU" sz="3200" b="1" dirty="0">
                <a:solidFill>
                  <a:schemeClr val="bg2"/>
                </a:solidFill>
                <a:latin typeface="Tw Cen MT" panose="020B0602020104020603" pitchFamily="34" charset="-18"/>
              </a:rPr>
              <a:t>107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200" dirty="0">
                <a:solidFill>
                  <a:schemeClr val="bg2"/>
                </a:solidFill>
                <a:latin typeface="Tw Cen MT" panose="020B0602020104020603" pitchFamily="34" charset="-18"/>
              </a:rPr>
              <a:t>Hiányos volt: </a:t>
            </a:r>
            <a:r>
              <a:rPr lang="hu-HU" sz="3200" b="1" dirty="0">
                <a:solidFill>
                  <a:schemeClr val="bg2"/>
                </a:solidFill>
                <a:latin typeface="Tw Cen MT" panose="020B0602020104020603" pitchFamily="34" charset="-18"/>
              </a:rPr>
              <a:t>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hu-HU" sz="32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w Cen MT" panose="020B0602020104020603" pitchFamily="34" charset="-18"/>
              </a:rPr>
              <a:t>Munkaegészségügyi képesítésű személy nem vett részt: 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w Cen MT" panose="020B0602020104020603" pitchFamily="34" charset="-18"/>
              </a:rPr>
              <a:t>175</a:t>
            </a:r>
            <a:endParaRPr lang="hu-HU" sz="3200" b="1" dirty="0">
              <a:solidFill>
                <a:schemeClr val="bg2"/>
              </a:solidFill>
              <a:latin typeface="Tw Cen MT" panose="020B0602020104020603" pitchFamily="34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3200" dirty="0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271E48EC-5507-8FE9-9B0E-4D5BE0B8F43A}"/>
              </a:ext>
            </a:extLst>
          </p:cNvPr>
          <p:cNvSpPr txBox="1"/>
          <p:nvPr/>
        </p:nvSpPr>
        <p:spPr>
          <a:xfrm rot="736436">
            <a:off x="4063620" y="5724233"/>
            <a:ext cx="1501254" cy="830997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r>
              <a:rPr lang="hu-H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70%</a:t>
            </a:r>
          </a:p>
        </p:txBody>
      </p:sp>
    </p:spTree>
    <p:extLst>
      <p:ext uri="{BB962C8B-B14F-4D97-AF65-F5344CB8AC3E}">
        <p14:creationId xmlns:p14="http://schemas.microsoft.com/office/powerpoint/2010/main" val="115588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460040" y="212735"/>
            <a:ext cx="1127192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Az </a:t>
            </a:r>
            <a:r>
              <a:rPr kumimoji="0" lang="hu-H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Mvt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63/A. § (2) bekezdés c)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 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pontja helyébe a következő rendelkezés lép: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63/A. § 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(1) A munkáltató a 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veszélyes anyagok 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elleni védekezés és az általuk okozott egészségkárosodások megelőzésének céljából 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nyilvántartást vezet 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 (2) bekezdésben szereplő, 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 munkavállalók munkahelyi expozíciójára vonatkozó adatokról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. A nyilvántartás célja … (2) A nyilvántartás tartalmazza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a) </a:t>
            </a:r>
            <a:r>
              <a:rPr kumimoji="0" lang="hu-H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munkavállaló nevét, születési helyét, idejét,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b) 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az expozíciót okozó veszélyes anyag nevét,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c) 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határértékkel szabályozott veszélyes anyag esetén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ca</a:t>
            </a:r>
            <a:r>
              <a:rPr kumimoji="0" lang="hu-HU" sz="32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) 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 munkavállaló napi, heti és éves expozíciós idejét, és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cb</a:t>
            </a:r>
            <a:r>
              <a:rPr kumimoji="0" lang="hu-HU" sz="32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) 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az expozíciós koncentráció mért adatait anyagonként,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d) 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az expozíciós koncentráció mért adatait anyagonként.</a:t>
            </a: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9DC37E03-1C11-C8E1-7894-6C76BF8413D7}"/>
              </a:ext>
            </a:extLst>
          </p:cNvPr>
          <p:cNvSpPr txBox="1"/>
          <p:nvPr/>
        </p:nvSpPr>
        <p:spPr>
          <a:xfrm>
            <a:off x="10031895" y="6275933"/>
            <a:ext cx="196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2023. Január 1.</a:t>
            </a:r>
          </a:p>
        </p:txBody>
      </p:sp>
    </p:spTree>
    <p:extLst>
      <p:ext uri="{BB962C8B-B14F-4D97-AF65-F5344CB8AC3E}">
        <p14:creationId xmlns:p14="http://schemas.microsoft.com/office/powerpoint/2010/main" val="1993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6EDFE702-CCCA-4DAF-587C-1BFA6D1BD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" name="Google Shape;2437;p49">
            <a:extLst>
              <a:ext uri="{FF2B5EF4-FFF2-40B4-BE49-F238E27FC236}">
                <a16:creationId xmlns:a16="http://schemas.microsoft.com/office/drawing/2014/main" id="{9F5A27F5-5520-3425-4388-25A393D820E4}"/>
              </a:ext>
            </a:extLst>
          </p:cNvPr>
          <p:cNvSpPr/>
          <p:nvPr/>
        </p:nvSpPr>
        <p:spPr>
          <a:xfrm rot="5400000" flipH="1">
            <a:off x="9432877" y="2866527"/>
            <a:ext cx="2470246" cy="2688609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438" name="Google Shape;2438;p49">
            <a:extLst>
              <a:ext uri="{FF2B5EF4-FFF2-40B4-BE49-F238E27FC236}">
                <a16:creationId xmlns:a16="http://schemas.microsoft.com/office/drawing/2014/main" id="{CD8BE0D9-A9FE-628E-D32A-2B40892CB47F}"/>
              </a:ext>
            </a:extLst>
          </p:cNvPr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4" r="19244"/>
          <a:stretch/>
        </p:blipFill>
        <p:spPr>
          <a:xfrm rot="20811516">
            <a:off x="9834504" y="3418530"/>
            <a:ext cx="1666994" cy="1584604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E9B8B956-AB8A-70D1-2FF6-3971046B2D98}"/>
              </a:ext>
            </a:extLst>
          </p:cNvPr>
          <p:cNvSpPr txBox="1"/>
          <p:nvPr/>
        </p:nvSpPr>
        <p:spPr>
          <a:xfrm>
            <a:off x="179596" y="101851"/>
            <a:ext cx="1183261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chemeClr val="bg2"/>
                </a:solidFill>
                <a:latin typeface="Tw Cen MT" panose="020B0602020104020603" pitchFamily="34" charset="-18"/>
              </a:rPr>
              <a:t>Az expozíciós nyilvántartást minden munkavállaló esetében vezetni kell, akik az </a:t>
            </a:r>
            <a:r>
              <a:rPr lang="hu-HU" sz="3200" b="1" dirty="0">
                <a:solidFill>
                  <a:schemeClr val="bg2"/>
                </a:solidFill>
                <a:latin typeface="Tw Cen MT" panose="020B0602020104020603" pitchFamily="34" charset="-18"/>
              </a:rPr>
              <a:t>Mvt. 87.§ 12. pontja szerinti veszélyes anyagok</a:t>
            </a:r>
            <a:r>
              <a:rPr lang="hu-HU" sz="3200" dirty="0">
                <a:solidFill>
                  <a:schemeClr val="bg2"/>
                </a:solidFill>
                <a:latin typeface="Tw Cen MT" panose="020B0602020104020603" pitchFamily="34" charset="-18"/>
              </a:rPr>
              <a:t> expozíciójának vannak, vagy lehetnek kitéve. E joghely b) alpontjában foglaltak figyelembe vételével </a:t>
            </a:r>
            <a:r>
              <a:rPr lang="hu-HU" sz="3200" b="1" dirty="0">
                <a:solidFill>
                  <a:schemeClr val="bg2"/>
                </a:solidFill>
                <a:latin typeface="Tw Cen MT" panose="020B0602020104020603" pitchFamily="34" charset="-18"/>
              </a:rPr>
              <a:t>nemcsak azokról </a:t>
            </a:r>
            <a:r>
              <a:rPr lang="hu-HU" sz="3200" dirty="0">
                <a:solidFill>
                  <a:schemeClr val="bg2"/>
                </a:solidFill>
                <a:latin typeface="Tw Cen MT" panose="020B0602020104020603" pitchFamily="34" charset="-18"/>
              </a:rPr>
              <a:t>a veszélyes anyagokról kell expozíciós nyilvántartást vezetni, </a:t>
            </a:r>
            <a:r>
              <a:rPr lang="hu-HU" sz="3200" b="1" dirty="0">
                <a:solidFill>
                  <a:schemeClr val="bg2"/>
                </a:solidFill>
                <a:latin typeface="Tw Cen MT" panose="020B0602020104020603" pitchFamily="34" charset="-18"/>
              </a:rPr>
              <a:t>amelyek határértékkel rendelkeznek</a:t>
            </a:r>
            <a:r>
              <a:rPr lang="hu-HU" sz="3200" dirty="0">
                <a:solidFill>
                  <a:schemeClr val="bg2"/>
                </a:solidFill>
                <a:latin typeface="Tw Cen MT" panose="020B0602020104020603" pitchFamily="34" charset="-18"/>
              </a:rPr>
              <a:t>, hanem </a:t>
            </a:r>
            <a:r>
              <a:rPr lang="hu-HU" sz="3200" b="1" dirty="0">
                <a:solidFill>
                  <a:schemeClr val="bg2"/>
                </a:solidFill>
                <a:latin typeface="Tw Cen MT" panose="020B0602020104020603" pitchFamily="34" charset="-18"/>
              </a:rPr>
              <a:t>minden</a:t>
            </a:r>
            <a:r>
              <a:rPr lang="hu-HU" sz="3200" dirty="0">
                <a:solidFill>
                  <a:schemeClr val="bg2"/>
                </a:solidFill>
                <a:latin typeface="Tw Cen MT" panose="020B0602020104020603" pitchFamily="34" charset="-18"/>
              </a:rPr>
              <a:t> olyan vegyi anyagról, amely kockázatot jelent a munkavállalók biztonságára, vagy egészségére.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CDBDB170-5EAB-B38F-1C25-33A79CB4BB28}"/>
              </a:ext>
            </a:extLst>
          </p:cNvPr>
          <p:cNvSpPr txBox="1"/>
          <p:nvPr/>
        </p:nvSpPr>
        <p:spPr>
          <a:xfrm>
            <a:off x="179498" y="4094667"/>
            <a:ext cx="91441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chemeClr val="bg2"/>
                </a:solidFill>
                <a:latin typeface="Tw Cen MT" panose="020B0602020104020603" pitchFamily="34" charset="-18"/>
              </a:rPr>
              <a:t>Veszélyes anyagra és veszélyes keverékre is vonatkozik a nyilvántartás vezetése.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6AA65EF0-3B91-9A73-C4C7-697F190A22A6}"/>
              </a:ext>
            </a:extLst>
          </p:cNvPr>
          <p:cNvSpPr txBox="1"/>
          <p:nvPr/>
        </p:nvSpPr>
        <p:spPr>
          <a:xfrm>
            <a:off x="3903259" y="5071558"/>
            <a:ext cx="79180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chemeClr val="bg2"/>
                </a:solidFill>
                <a:latin typeface="Tw Cen MT" panose="020B0602020104020603" pitchFamily="34" charset="-18"/>
              </a:rPr>
              <a:t>A kizárólag környezeti veszélyek tekintetében veszélyesként osztályozott anyagokról vagy keverékekről nem kell nyilvántartást vezetni!</a:t>
            </a:r>
          </a:p>
        </p:txBody>
      </p:sp>
      <p:pic>
        <p:nvPicPr>
          <p:cNvPr id="11" name="Google Shape;2438;p49">
            <a:extLst>
              <a:ext uri="{FF2B5EF4-FFF2-40B4-BE49-F238E27FC236}">
                <a16:creationId xmlns:a16="http://schemas.microsoft.com/office/drawing/2014/main" id="{C3D3F908-BC5B-6DBF-DB09-9C62E090C988}"/>
              </a:ext>
            </a:extLst>
          </p:cNvPr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5" b="2275"/>
          <a:stretch/>
        </p:blipFill>
        <p:spPr>
          <a:xfrm rot="20811516">
            <a:off x="949496" y="5246819"/>
            <a:ext cx="1559316" cy="1480294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78902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0DCDF38B-FBD7-384E-3BF2-6CE918D7F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4418D965-2821-DBE0-7451-D6DA0032CB58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37" name="Google Shape;2437;p49">
            <a:extLst>
              <a:ext uri="{FF2B5EF4-FFF2-40B4-BE49-F238E27FC236}">
                <a16:creationId xmlns:a16="http://schemas.microsoft.com/office/drawing/2014/main" id="{C69E2C3A-5EA7-32F0-6361-A4CA45CD2F94}"/>
              </a:ext>
            </a:extLst>
          </p:cNvPr>
          <p:cNvSpPr/>
          <p:nvPr/>
        </p:nvSpPr>
        <p:spPr>
          <a:xfrm rot="5400000" flipH="1">
            <a:off x="112628" y="112327"/>
            <a:ext cx="5595745" cy="5596067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438" name="Google Shape;2438;p49">
            <a:extLst>
              <a:ext uri="{FF2B5EF4-FFF2-40B4-BE49-F238E27FC236}">
                <a16:creationId xmlns:a16="http://schemas.microsoft.com/office/drawing/2014/main" id="{1FC88DEB-BF4D-3E9F-D3A2-479E40DFC316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4" r="19244"/>
          <a:stretch/>
        </p:blipFill>
        <p:spPr>
          <a:xfrm rot="20811516">
            <a:off x="876599" y="940302"/>
            <a:ext cx="4080631" cy="399872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FA0C423C-9CCE-C626-B48B-1D316A53D70D}"/>
              </a:ext>
            </a:extLst>
          </p:cNvPr>
          <p:cNvSpPr txBox="1"/>
          <p:nvPr/>
        </p:nvSpPr>
        <p:spPr>
          <a:xfrm>
            <a:off x="5965372" y="1143248"/>
            <a:ext cx="575116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A 2024. évben ellenőrzött munkáltatók közel </a:t>
            </a:r>
            <a:r>
              <a:rPr kumimoji="0" lang="hu-HU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30 %</a:t>
            </a: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-</a:t>
            </a:r>
            <a:r>
              <a:rPr kumimoji="0" lang="hu-HU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nál</a:t>
            </a: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 nem volt vezetve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munkaegészségügyi nyilvántartás</a:t>
            </a: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589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E6832644-5DF3-41F0-AB2B-EFD2D674C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74" y="132061"/>
            <a:ext cx="8406102" cy="6593877"/>
          </a:xfrm>
          <a:prstGeom prst="rect">
            <a:avLst/>
          </a:prstGeom>
        </p:spPr>
      </p:pic>
      <p:sp>
        <p:nvSpPr>
          <p:cNvPr id="9" name="Téglalap 8">
            <a:extLst>
              <a:ext uri="{FF2B5EF4-FFF2-40B4-BE49-F238E27FC236}">
                <a16:creationId xmlns:a16="http://schemas.microsoft.com/office/drawing/2014/main" id="{FDAE3829-6A13-48C2-A541-09091B655A08}"/>
              </a:ext>
            </a:extLst>
          </p:cNvPr>
          <p:cNvSpPr/>
          <p:nvPr/>
        </p:nvSpPr>
        <p:spPr>
          <a:xfrm>
            <a:off x="7023652" y="479644"/>
            <a:ext cx="5022574" cy="903474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7062466" y="479644"/>
            <a:ext cx="51295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MUNKAVÉDELMI BEJELENTÉSEK,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NYÍLVÁNTARTÁSOK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2AD108A8-1481-4954-8A6D-8A9042330973}"/>
              </a:ext>
            </a:extLst>
          </p:cNvPr>
          <p:cNvSpPr txBox="1"/>
          <p:nvPr/>
        </p:nvSpPr>
        <p:spPr>
          <a:xfrm>
            <a:off x="8754934" y="5406887"/>
            <a:ext cx="3432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mvff.munka.hu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9A741A4C-DCB5-B06C-FBBA-AFBF317874E6}"/>
              </a:ext>
            </a:extLst>
          </p:cNvPr>
          <p:cNvSpPr txBox="1"/>
          <p:nvPr/>
        </p:nvSpPr>
        <p:spPr>
          <a:xfrm>
            <a:off x="9739086" y="6183086"/>
            <a:ext cx="1683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2023. Január 1.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34A61A5-B51C-EA84-0C8F-5DD4276E8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946" y="2304881"/>
            <a:ext cx="1769797" cy="176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8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007792" y="636268"/>
            <a:ext cx="1017641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Az </a:t>
            </a:r>
            <a:r>
              <a:rPr kumimoji="0" lang="hu-H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Mvt</a:t>
            </a: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IV/A. Fejezete a következő 63/D–63/I. §</a:t>
            </a:r>
            <a:r>
              <a:rPr kumimoji="0" lang="hu-H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-sal</a:t>
            </a: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egészül ki: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„63/D.  § (1) 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Az  építési munkahelyen végzett tevékenységet 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annak veszélyessége miatt az  időben történő hatósági ellenőrzés biztosítása érdekében 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az  építési munkahely szerint illetékes munkavédelmi hatóság részére be kell jelenteni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ha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az építőipari kivitelezési tevékenység időtartama előreláthatóan meghaladja a  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harminc munkanapot 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és egyidejűleg ott 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több mint húsz fő 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munkavállaló végez munkát, vagy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 tervezett munka mennyisége meghaladja az</a:t>
            </a: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 </a:t>
            </a: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ötszáz embernapot.</a:t>
            </a: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157331" y="113048"/>
            <a:ext cx="10624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MUNKAVÉDELMI BEJELENTÉSEK, NYÍLVÁNTARTÁSOK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11748">
            <a:off x="10409073" y="1285951"/>
            <a:ext cx="1518945" cy="950747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BAA2B026-6947-C02A-B4F4-523882506A01}"/>
              </a:ext>
            </a:extLst>
          </p:cNvPr>
          <p:cNvSpPr txBox="1"/>
          <p:nvPr/>
        </p:nvSpPr>
        <p:spPr>
          <a:xfrm>
            <a:off x="10152545" y="6375620"/>
            <a:ext cx="203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2023. Január 1.</a:t>
            </a:r>
          </a:p>
        </p:txBody>
      </p:sp>
    </p:spTree>
    <p:extLst>
      <p:ext uri="{BB962C8B-B14F-4D97-AF65-F5344CB8AC3E}">
        <p14:creationId xmlns:p14="http://schemas.microsoft.com/office/powerpoint/2010/main" val="48394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88A48F9E-C6E0-EC7A-9B6E-D31986BC1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015D8F22-8049-26BA-90B4-C0A4D5A211DE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37" name="Google Shape;2437;p49">
            <a:extLst>
              <a:ext uri="{FF2B5EF4-FFF2-40B4-BE49-F238E27FC236}">
                <a16:creationId xmlns:a16="http://schemas.microsoft.com/office/drawing/2014/main" id="{99B5672F-3FF5-D5C9-D171-69E6149B4044}"/>
              </a:ext>
            </a:extLst>
          </p:cNvPr>
          <p:cNvSpPr/>
          <p:nvPr/>
        </p:nvSpPr>
        <p:spPr>
          <a:xfrm rot="5400000" flipH="1">
            <a:off x="112628" y="112327"/>
            <a:ext cx="5595745" cy="5596067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438" name="Google Shape;2438;p49">
            <a:extLst>
              <a:ext uri="{FF2B5EF4-FFF2-40B4-BE49-F238E27FC236}">
                <a16:creationId xmlns:a16="http://schemas.microsoft.com/office/drawing/2014/main" id="{4D13DB9B-7A88-D7B8-0354-081E0DD76F97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4" b="7084"/>
          <a:stretch/>
        </p:blipFill>
        <p:spPr>
          <a:xfrm rot="20811516">
            <a:off x="876599" y="940302"/>
            <a:ext cx="4080631" cy="399872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B7F22CC4-A716-D446-3881-DF60B59EB9FA}"/>
              </a:ext>
            </a:extLst>
          </p:cNvPr>
          <p:cNvSpPr txBox="1"/>
          <p:nvPr/>
        </p:nvSpPr>
        <p:spPr>
          <a:xfrm>
            <a:off x="5358363" y="1143248"/>
            <a:ext cx="658689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A 2024. évben a munkavédelmi hatóság felé történő építési kivitelezési tevékenység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bejelentések száma: </a:t>
            </a:r>
            <a:r>
              <a:rPr kumimoji="0" lang="hu-HU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39 db.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19F18256-1F91-B588-FE4C-B261F41EFD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946" y="4829853"/>
            <a:ext cx="1769797" cy="176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91886" y="-43931"/>
            <a:ext cx="1180011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63/G.  §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0" lang="hu-H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  munkáltatónak az  </a:t>
            </a:r>
            <a:r>
              <a:rPr kumimoji="0" lang="hu-HU" sz="2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azbeszttel végzett tevékenységet</a:t>
            </a:r>
            <a:r>
              <a:rPr kumimoji="0" lang="hu-H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annak veszélyessége miatt … </a:t>
            </a:r>
            <a:r>
              <a:rPr kumimoji="0" lang="hu-HU" sz="2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 munka megkezdése előtt 15 nappal </a:t>
            </a:r>
            <a:r>
              <a:rPr kumimoji="0" lang="hu-H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 munkavégzés helye szerint illetékes </a:t>
            </a:r>
            <a:r>
              <a:rPr kumimoji="0" lang="hu-HU" sz="2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munkavédelmi hatóság részére </a:t>
            </a:r>
            <a:r>
              <a:rPr kumimoji="0" lang="hu-HU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be kell jelentenie</a:t>
            </a:r>
            <a:r>
              <a:rPr kumimoji="0" lang="hu-H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0" lang="hu-H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Az alkalmazandó </a:t>
            </a:r>
            <a:r>
              <a:rPr kumimoji="0" lang="hu-HU" sz="2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bejelentőlapot</a:t>
            </a:r>
            <a:r>
              <a:rPr kumimoji="0" lang="hu-H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a munkavédelmi hatóság a foglalkoztatáspolitikáért felelős miniszter hivatalos honlapján közzéteszi. A bejelentés tartalmazza: …………..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(3) A  </a:t>
            </a:r>
            <a:r>
              <a:rPr kumimoji="0" lang="hu-HU" sz="2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munkavédelmi hatóság</a:t>
            </a:r>
            <a:r>
              <a:rPr kumimoji="0" lang="hu-H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annak érdekében, hogy a  kockázatok minimálisra csökkentésével elősegítse a  munkavállalók védelmét az  azbeszt okozta foglalkozási eredetű egészségkárosodásokkal, valamint daganatos megbetegedésekkel szemben, az  (1) és (2)  bekezdésben foglalt bejelentés alapján </a:t>
            </a:r>
            <a:r>
              <a:rPr kumimoji="0" lang="hu-HU" sz="2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nyilvántartást vezet </a:t>
            </a:r>
            <a:r>
              <a:rPr kumimoji="0" lang="hu-H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azon tevékenységekről, ahol a  munkavégzés során a  munkavállaló azbesztből vagy azbeszttartalmú anyagból, azbeszttartalmú termékből, vagy azbeszttartalmú termékkel végzett tevékenységből származó kockázatnak van vagy lehet kitéve.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……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191" y="5871153"/>
            <a:ext cx="1881809" cy="986847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A68DD1C1-2756-0275-EFCC-6D5DBEE72ADD}"/>
              </a:ext>
            </a:extLst>
          </p:cNvPr>
          <p:cNvSpPr txBox="1"/>
          <p:nvPr/>
        </p:nvSpPr>
        <p:spPr>
          <a:xfrm>
            <a:off x="7997371" y="6241143"/>
            <a:ext cx="1770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2023. Január 1.</a:t>
            </a:r>
          </a:p>
        </p:txBody>
      </p:sp>
    </p:spTree>
    <p:extLst>
      <p:ext uri="{BB962C8B-B14F-4D97-AF65-F5344CB8AC3E}">
        <p14:creationId xmlns:p14="http://schemas.microsoft.com/office/powerpoint/2010/main" val="297816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D0B37AE9-A858-B397-72CE-FBFA1737F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98B75351-5980-7079-63E4-F5FC7527E589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37" name="Google Shape;2437;p49">
            <a:extLst>
              <a:ext uri="{FF2B5EF4-FFF2-40B4-BE49-F238E27FC236}">
                <a16:creationId xmlns:a16="http://schemas.microsoft.com/office/drawing/2014/main" id="{E15C2C6C-316C-5BE4-6F1E-4A4D1120246B}"/>
              </a:ext>
            </a:extLst>
          </p:cNvPr>
          <p:cNvSpPr/>
          <p:nvPr/>
        </p:nvSpPr>
        <p:spPr>
          <a:xfrm rot="5400000" flipH="1">
            <a:off x="112628" y="112327"/>
            <a:ext cx="5595745" cy="5596067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438" name="Google Shape;2438;p49">
            <a:extLst>
              <a:ext uri="{FF2B5EF4-FFF2-40B4-BE49-F238E27FC236}">
                <a16:creationId xmlns:a16="http://schemas.microsoft.com/office/drawing/2014/main" id="{A2492154-D156-5302-4CF2-54884627CCC0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0" r="18260"/>
          <a:stretch/>
        </p:blipFill>
        <p:spPr>
          <a:xfrm rot="20811516">
            <a:off x="876600" y="933968"/>
            <a:ext cx="4080631" cy="399872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88E4C2C6-B7AB-BB20-3094-53244AE76860}"/>
              </a:ext>
            </a:extLst>
          </p:cNvPr>
          <p:cNvSpPr txBox="1"/>
          <p:nvPr/>
        </p:nvSpPr>
        <p:spPr>
          <a:xfrm>
            <a:off x="5952595" y="432742"/>
            <a:ext cx="458105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A 2024. évben a munkavédelmi hatóság felé történő </a:t>
            </a:r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azbeszttel végzett tevékenység </a:t>
            </a: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bejelentések száma: </a:t>
            </a:r>
            <a:r>
              <a:rPr kumimoji="0" lang="hu-HU" sz="6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4</a:t>
            </a: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 db.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A2FCBDF-0DB1-552F-8587-DE156A410C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3333750"/>
            <a:ext cx="1295400" cy="3524250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D6CF0659-4184-926F-893E-EDF7A3C22DAC}"/>
              </a:ext>
            </a:extLst>
          </p:cNvPr>
          <p:cNvSpPr txBox="1"/>
          <p:nvPr/>
        </p:nvSpPr>
        <p:spPr>
          <a:xfrm rot="633105">
            <a:off x="391958" y="5344205"/>
            <a:ext cx="2532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002060"/>
                </a:solidFill>
              </a:rPr>
              <a:t>nem tudta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B0C8171-962A-D82B-593D-FDF225493E65}"/>
              </a:ext>
            </a:extLst>
          </p:cNvPr>
          <p:cNvSpPr txBox="1"/>
          <p:nvPr/>
        </p:nvSpPr>
        <p:spPr>
          <a:xfrm rot="21079537">
            <a:off x="968121" y="6019954"/>
            <a:ext cx="2392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002060"/>
                </a:solidFill>
              </a:rPr>
              <a:t>nem akarta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67D50A90-C288-C99A-33C4-F5A714C4D812}"/>
              </a:ext>
            </a:extLst>
          </p:cNvPr>
          <p:cNvSpPr txBox="1"/>
          <p:nvPr/>
        </p:nvSpPr>
        <p:spPr>
          <a:xfrm rot="861556">
            <a:off x="2350913" y="5550519"/>
            <a:ext cx="4055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002060"/>
                </a:solidFill>
              </a:rPr>
              <a:t>máshova jelentette</a:t>
            </a:r>
          </a:p>
        </p:txBody>
      </p:sp>
    </p:spTree>
    <p:extLst>
      <p:ext uri="{BB962C8B-B14F-4D97-AF65-F5344CB8AC3E}">
        <p14:creationId xmlns:p14="http://schemas.microsoft.com/office/powerpoint/2010/main" val="72879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3ABD3E-3559-7BC2-2F7D-14A7A22D0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A6C16D6B-B338-7357-E78E-C8FF2F7918CE}"/>
              </a:ext>
            </a:extLst>
          </p:cNvPr>
          <p:cNvSpPr txBox="1"/>
          <p:nvPr/>
        </p:nvSpPr>
        <p:spPr>
          <a:xfrm>
            <a:off x="645688" y="215354"/>
            <a:ext cx="11538857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chemeClr val="bg2">
                    <a:lumMod val="50000"/>
                  </a:schemeClr>
                </a:solidFill>
              </a:rPr>
              <a:t>A munkavédelemről szóló 1993. évi XCIII. törvény </a:t>
            </a:r>
            <a:r>
              <a:rPr lang="hu-HU" sz="2800" b="1" dirty="0">
                <a:solidFill>
                  <a:schemeClr val="bg1"/>
                </a:solidFill>
              </a:rPr>
              <a:t>23. §</a:t>
            </a:r>
            <a:r>
              <a:rPr lang="hu-HU" sz="2800" dirty="0">
                <a:solidFill>
                  <a:schemeClr val="bg2">
                    <a:lumMod val="50000"/>
                  </a:schemeClr>
                </a:solidFill>
              </a:rPr>
              <a:t>-a </a:t>
            </a:r>
            <a:r>
              <a:rPr lang="hu-HU" sz="2800" dirty="0" err="1">
                <a:solidFill>
                  <a:schemeClr val="bg2">
                    <a:lumMod val="50000"/>
                  </a:schemeClr>
                </a:solidFill>
              </a:rPr>
              <a:t>a</a:t>
            </a:r>
            <a:r>
              <a:rPr lang="hu-HU" sz="2800" dirty="0">
                <a:solidFill>
                  <a:schemeClr val="bg2">
                    <a:lumMod val="50000"/>
                  </a:schemeClr>
                </a:solidFill>
              </a:rPr>
              <a:t> következő (2a) bekezdéssel egészül ki:</a:t>
            </a:r>
          </a:p>
          <a:p>
            <a:r>
              <a:rPr lang="hu-HU" sz="2400" dirty="0"/>
              <a:t>(2) A munkahelyet, az egyéni védőeszközt, a munkaeszközt, a technológiát az üzemeltető munkáltatónak soron kívül ellenőriznie kell, a) ha az a rendeltetésszerű alkalmazás során közvetlenül veszélyeztette a munkavállaló egészségét és biztonságát, vagy ezzel összefüggésben munkabaleset következett be, illetőleg b) rendkívüli körülmények (különösen átalakítás, baleset, természeti jelenségek vagy műszaki okból 30 napot meghaladó használaton kívüli időszak) bekövetkezése esetén.          </a:t>
            </a:r>
          </a:p>
          <a:p>
            <a:r>
              <a:rPr lang="hu-HU" sz="2400" dirty="0">
                <a:solidFill>
                  <a:srgbClr val="FFFF00"/>
                </a:solidFill>
              </a:rPr>
              <a:t>munkabiztonsági, illetve munkaegészségügyi szaktevékenységnek</a:t>
            </a:r>
            <a:br>
              <a:rPr lang="hu-HU" sz="2400" dirty="0"/>
            </a:br>
            <a:br>
              <a:rPr lang="hu-HU" sz="2800" dirty="0"/>
            </a:br>
            <a:r>
              <a:rPr lang="hu-HU" sz="2800" dirty="0">
                <a:solidFill>
                  <a:schemeClr val="bg1"/>
                </a:solidFill>
              </a:rPr>
              <a:t>„(2a) A  soron kívüli ellenőrzéshez szükséges munkaegészségügyi feladatokat a  foglalkozás-egészségügyi alapszolgáltatást biztosító szolgálat orvosának jóváhagyásával közegegészségügyi-járványügyi ellenőri vagy felügyelői, vagy népegészségügyi ellenőri vagy felügyelői szakképzettséggel rendelkező személy is elláthatja.”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0C88425B-BE92-969B-2D70-F98D7EB8E40C}"/>
              </a:ext>
            </a:extLst>
          </p:cNvPr>
          <p:cNvSpPr txBox="1"/>
          <p:nvPr/>
        </p:nvSpPr>
        <p:spPr>
          <a:xfrm>
            <a:off x="10152545" y="6375620"/>
            <a:ext cx="203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2023. Január 1.</a:t>
            </a:r>
          </a:p>
        </p:txBody>
      </p:sp>
    </p:spTree>
    <p:extLst>
      <p:ext uri="{BB962C8B-B14F-4D97-AF65-F5344CB8AC3E}">
        <p14:creationId xmlns:p14="http://schemas.microsoft.com/office/powerpoint/2010/main" val="302700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44482D9B-6483-ED03-B784-ACD71D3EC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CEBDD978-0250-2A76-F1EC-ACB468F62934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37" name="Google Shape;2437;p49">
            <a:extLst>
              <a:ext uri="{FF2B5EF4-FFF2-40B4-BE49-F238E27FC236}">
                <a16:creationId xmlns:a16="http://schemas.microsoft.com/office/drawing/2014/main" id="{49324A2A-8DA3-9509-8863-A4B87D0F9F5E}"/>
              </a:ext>
            </a:extLst>
          </p:cNvPr>
          <p:cNvSpPr/>
          <p:nvPr/>
        </p:nvSpPr>
        <p:spPr>
          <a:xfrm rot="5400000" flipH="1">
            <a:off x="112628" y="112327"/>
            <a:ext cx="5595745" cy="5596067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438" name="Google Shape;2438;p49">
            <a:extLst>
              <a:ext uri="{FF2B5EF4-FFF2-40B4-BE49-F238E27FC236}">
                <a16:creationId xmlns:a16="http://schemas.microsoft.com/office/drawing/2014/main" id="{FD26E001-0BC4-B1F9-B96B-92BDDACC5ECA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1" r="23421"/>
          <a:stretch/>
        </p:blipFill>
        <p:spPr>
          <a:xfrm rot="20811516">
            <a:off x="876600" y="933968"/>
            <a:ext cx="4080631" cy="399872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8A7906EB-6F4C-801C-E33D-7CAEB638C6B7}"/>
              </a:ext>
            </a:extLst>
          </p:cNvPr>
          <p:cNvSpPr txBox="1"/>
          <p:nvPr/>
        </p:nvSpPr>
        <p:spPr>
          <a:xfrm>
            <a:off x="5721311" y="168864"/>
            <a:ext cx="575116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A 2024. évben a munkavédelmi ellenőrzések során </a:t>
            </a:r>
            <a:r>
              <a:rPr kumimoji="0" lang="hu-HU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6</a:t>
            </a: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 esetben kellett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intézkedni a soron kívüli ellenőrzés elmulasztása miatt! </a:t>
            </a:r>
            <a:endParaRPr kumimoji="0" lang="hu-HU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 pitchFamily="34" charset="-18"/>
              <a:ea typeface="+mn-ea"/>
              <a:cs typeface="+mn-cs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551EF59-C79D-5864-DE51-B0AE74E23F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508" y="4753836"/>
            <a:ext cx="1246941" cy="1816780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A826B4AF-BF43-859F-87AA-20B46B304216}"/>
              </a:ext>
            </a:extLst>
          </p:cNvPr>
          <p:cNvSpPr txBox="1"/>
          <p:nvPr/>
        </p:nvSpPr>
        <p:spPr>
          <a:xfrm>
            <a:off x="5721311" y="5000956"/>
            <a:ext cx="62460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chemeClr val="bg2"/>
                </a:solidFill>
              </a:rPr>
              <a:t>Munkaegészségügyi képesítésű személy </a:t>
            </a:r>
            <a:r>
              <a:rPr lang="hu-HU" sz="3200" b="1" dirty="0">
                <a:solidFill>
                  <a:schemeClr val="bg2"/>
                </a:solidFill>
              </a:rPr>
              <a:t>egyszer sem </a:t>
            </a:r>
            <a:r>
              <a:rPr lang="hu-HU" sz="3200" dirty="0">
                <a:solidFill>
                  <a:schemeClr val="bg2"/>
                </a:solidFill>
              </a:rPr>
              <a:t>vett részt a vizsgálatban.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56CEAEB0-60B5-6A58-AA55-20DE148972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003" y="5315171"/>
            <a:ext cx="1255445" cy="1255445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682D104C-4232-8F5F-88A4-2A2E0792EFC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8800">
            <a:off x="612092" y="4712670"/>
            <a:ext cx="2847422" cy="16270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65755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BC6CD4-BA5C-429F-BC00-B29FCC7CD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119" y="151631"/>
            <a:ext cx="8812695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61/1999. (XII. 1.) EüM rendelet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 biológiai tényezők hatásának kitett munkavállalók egészségének védelméről szóló rendelet változása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F1D88F2A-CAF5-496E-974E-55B6E977B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814" y="11392"/>
            <a:ext cx="2217186" cy="2813180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F122F9CA-AF50-4B9B-A1B6-ABA66C7A8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2886" y="1736256"/>
            <a:ext cx="830911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 biológiai kockázatbecslés elvégzése </a:t>
            </a:r>
            <a:r>
              <a:rPr kumimoji="0" lang="hu-HU" altLang="hu-H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munkaegészségügyi szaktevékenységnek </a:t>
            </a:r>
            <a:r>
              <a:rPr kumimoji="0" lang="hu-HU" alt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minősül.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4FC1FB8F-6BF1-484D-856C-90C32265C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118" y="3935470"/>
            <a:ext cx="10015397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 kockázatbecslését </a:t>
            </a:r>
            <a:r>
              <a:rPr kumimoji="0" lang="hu-HU" altLang="hu-HU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évente</a:t>
            </a:r>
            <a:r>
              <a:rPr kumimoji="0" lang="hu-HU" alt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továbbá minden olyan esetben meg kell ismételni, amikor a körülmények megváltozása a munkavállaló biológiai tényezőkkel történő expozícióját befolyásolhatja.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A81E4562-0E35-79FD-81AE-3C2134756838}"/>
              </a:ext>
            </a:extLst>
          </p:cNvPr>
          <p:cNvSpPr txBox="1"/>
          <p:nvPr/>
        </p:nvSpPr>
        <p:spPr>
          <a:xfrm>
            <a:off x="9434286" y="5936343"/>
            <a:ext cx="2322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2024. Január 1.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0454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0BE4801B-2422-E777-8589-1D2952B19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F799DEFE-6114-D329-2CF0-E77F8BB73137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37" name="Google Shape;2437;p49">
            <a:extLst>
              <a:ext uri="{FF2B5EF4-FFF2-40B4-BE49-F238E27FC236}">
                <a16:creationId xmlns:a16="http://schemas.microsoft.com/office/drawing/2014/main" id="{376F74F3-354A-0A17-3CFE-A431F886C758}"/>
              </a:ext>
            </a:extLst>
          </p:cNvPr>
          <p:cNvSpPr/>
          <p:nvPr/>
        </p:nvSpPr>
        <p:spPr>
          <a:xfrm rot="5400000" flipH="1">
            <a:off x="112628" y="112327"/>
            <a:ext cx="5595745" cy="5596067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438" name="Google Shape;2438;p49">
            <a:extLst>
              <a:ext uri="{FF2B5EF4-FFF2-40B4-BE49-F238E27FC236}">
                <a16:creationId xmlns:a16="http://schemas.microsoft.com/office/drawing/2014/main" id="{90CAC6B5-EC49-F075-880E-E46A0FCB9434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9" r="10849"/>
          <a:stretch/>
        </p:blipFill>
        <p:spPr>
          <a:xfrm rot="20811516">
            <a:off x="876599" y="935165"/>
            <a:ext cx="4080631" cy="399872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C9279DE4-F56C-0DD6-D41D-38F2C82777E7}"/>
              </a:ext>
            </a:extLst>
          </p:cNvPr>
          <p:cNvSpPr txBox="1"/>
          <p:nvPr/>
        </p:nvSpPr>
        <p:spPr>
          <a:xfrm>
            <a:off x="5358363" y="315934"/>
            <a:ext cx="635817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A 2024. évben a munkavédelmi hatóság </a:t>
            </a:r>
            <a:r>
              <a:rPr lang="hu-HU" sz="4400" dirty="0">
                <a:solidFill>
                  <a:srgbClr val="000000"/>
                </a:solidFill>
                <a:latin typeface="Tw Cen MT" panose="020B0602020104020603" pitchFamily="34" charset="-18"/>
              </a:rPr>
              <a:t>által ellenőrzött biológiai kockázatértékelésben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Foglalkozásegészségügyi szakember </a:t>
            </a:r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egyetlen esetben sem </a:t>
            </a: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vett részt!</a:t>
            </a:r>
            <a:endParaRPr kumimoji="0" lang="hu-HU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w Cen MT" panose="020B0602020104020603" pitchFamily="34" charset="-18"/>
              <a:ea typeface="+mn-ea"/>
              <a:cs typeface="+mn-cs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E925E1E2-548C-B8A4-49D3-135514FDBA63}"/>
              </a:ext>
            </a:extLst>
          </p:cNvPr>
          <p:cNvSpPr txBox="1"/>
          <p:nvPr/>
        </p:nvSpPr>
        <p:spPr>
          <a:xfrm>
            <a:off x="3425370" y="5221270"/>
            <a:ext cx="82911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2"/>
                </a:solidFill>
                <a:latin typeface="Tw Cen MT" panose="020B0602020104020603" pitchFamily="34" charset="-18"/>
              </a:rPr>
              <a:t>Továbbra is munkavédelmi szakember végzi ezt a veszélyelemzést.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638D2FCE-5EE8-05F7-BDA8-FB4641B70C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430" y="4823334"/>
            <a:ext cx="1769797" cy="176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2E5630-5125-AD03-36C3-B6C62168A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7CC0A0-635E-324D-466F-5A6BEE87E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303" y="82652"/>
            <a:ext cx="881269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Az Mvt. 49. § (1) bekezdése helyébe a következő rendelkezés lép és az Mvt. 49. §-a</a:t>
            </a:r>
            <a:endParaRPr kumimoji="0" lang="hu-HU" alt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40A9BAF-45B8-5385-CD5C-059F4288D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486" y="1319695"/>
            <a:ext cx="11263085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hu-HU" sz="2400" dirty="0">
                <a:solidFill>
                  <a:schemeClr val="bg1"/>
                </a:solidFill>
              </a:rPr>
              <a:t>„(1) A munkavállaló csak olyan munkára és akkor alkalmazható, ha </a:t>
            </a:r>
          </a:p>
          <a:p>
            <a:pPr marL="457200" indent="-457200">
              <a:buAutoNum type="alphaLcParenR"/>
            </a:pPr>
            <a:r>
              <a:rPr lang="hu-HU" sz="2400" b="1" dirty="0">
                <a:solidFill>
                  <a:schemeClr val="bg1"/>
                </a:solidFill>
              </a:rPr>
              <a:t>annak ellátásához megfelelő élettani adottságokkal rendelkezik</a:t>
            </a:r>
            <a:r>
              <a:rPr lang="hu-HU" sz="2400" dirty="0">
                <a:solidFill>
                  <a:schemeClr val="bg1"/>
                </a:solidFill>
              </a:rPr>
              <a:t>, </a:t>
            </a:r>
          </a:p>
          <a:p>
            <a:pPr marL="457200" indent="-457200">
              <a:buAutoNum type="alphaLcParenR"/>
            </a:pPr>
            <a:r>
              <a:rPr lang="hu-HU" sz="2400" dirty="0">
                <a:solidFill>
                  <a:schemeClr val="bg1"/>
                </a:solidFill>
              </a:rPr>
              <a:t>foglalkoztatása az egészségét, testi épségét, illetve a fiatalkorú egészséges fejlődését károsan nem befolyásolja, </a:t>
            </a:r>
          </a:p>
          <a:p>
            <a:pPr marL="457200" indent="-457200">
              <a:buAutoNum type="alphaLcParenR"/>
            </a:pPr>
            <a:r>
              <a:rPr lang="hu-HU" sz="2400" dirty="0">
                <a:solidFill>
                  <a:schemeClr val="bg1"/>
                </a:solidFill>
              </a:rPr>
              <a:t>foglalkoztatása nem jelent veszélyt a munkavállaló reprodukciós képességére, magzatára, </a:t>
            </a:r>
          </a:p>
          <a:p>
            <a:pPr marL="457200" indent="-457200">
              <a:buAutoNum type="alphaLcParenR"/>
            </a:pPr>
            <a:r>
              <a:rPr lang="hu-HU" sz="2400" dirty="0">
                <a:solidFill>
                  <a:schemeClr val="bg1"/>
                </a:solidFill>
              </a:rPr>
              <a:t>mások egészségét, testi épségét nem veszélyezteti és a munkára – külön jogszabályokban meghatározottak szerint – alkalmasnak bizonyult.</a:t>
            </a:r>
          </a:p>
          <a:p>
            <a:r>
              <a:rPr lang="hu-HU" sz="3600" b="1" dirty="0">
                <a:solidFill>
                  <a:schemeClr val="bg1"/>
                </a:solidFill>
              </a:rPr>
              <a:t>(1a)* Jogszabályban meghatározott esetekben vagy a munkáltató erre irányuló döntése esetén a munkára való alkalmasságról jogszabályban meghatározott </a:t>
            </a:r>
            <a:r>
              <a:rPr lang="hu-HU" sz="3600" b="1" dirty="0">
                <a:solidFill>
                  <a:srgbClr val="C00000"/>
                </a:solidFill>
              </a:rPr>
              <a:t>orvosi vizsgálat alapján kell dönteni</a:t>
            </a:r>
            <a:r>
              <a:rPr lang="hu-HU" sz="3600" b="1" dirty="0">
                <a:solidFill>
                  <a:schemeClr val="bg1"/>
                </a:solidFill>
              </a:rPr>
              <a:t>.”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A61F3385-CAE9-CA0A-2F83-012EBC26D344}"/>
              </a:ext>
            </a:extLst>
          </p:cNvPr>
          <p:cNvSpPr txBox="1"/>
          <p:nvPr/>
        </p:nvSpPr>
        <p:spPr>
          <a:xfrm>
            <a:off x="9434286" y="5936343"/>
            <a:ext cx="2322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2024. szeptember 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82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4DE883DA-79A2-6AA3-8610-D5FFC9D6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804201E9-DB15-12DF-1A99-FADEA24877B3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26D779A-2E15-7C9D-BA14-9D66C6854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603" y="104236"/>
            <a:ext cx="11470931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36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w Cen MT" panose="020B0602020104020603" pitchFamily="34" charset="-18"/>
              </a:rPr>
              <a:t>A munkára való alkalmassági vizsgálat kötelező elrendeléséről szóló rendeletek: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3635A45F-AF1C-5772-EFFC-6A50CDBB9591}"/>
              </a:ext>
            </a:extLst>
          </p:cNvPr>
          <p:cNvSpPr/>
          <p:nvPr/>
        </p:nvSpPr>
        <p:spPr>
          <a:xfrm>
            <a:off x="1506530" y="1882210"/>
            <a:ext cx="3793333" cy="9163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543284D5-C5CC-E4C0-A4BF-DB31D2A94CDF}"/>
              </a:ext>
            </a:extLst>
          </p:cNvPr>
          <p:cNvSpPr txBox="1"/>
          <p:nvPr/>
        </p:nvSpPr>
        <p:spPr>
          <a:xfrm>
            <a:off x="1637843" y="1901641"/>
            <a:ext cx="3650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13/2024. (IX. 19.) KKM r.</a:t>
            </a:r>
          </a:p>
          <a:p>
            <a:r>
              <a:rPr lang="hu-HU" sz="2400" b="1" dirty="0">
                <a:solidFill>
                  <a:schemeClr val="bg2"/>
                </a:solidFill>
              </a:rPr>
              <a:t>   (2024. 11. 21.)</a:t>
            </a:r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B607BDB6-CA29-C619-A2E5-7E8E7C034105}"/>
              </a:ext>
            </a:extLst>
          </p:cNvPr>
          <p:cNvSpPr/>
          <p:nvPr/>
        </p:nvSpPr>
        <p:spPr>
          <a:xfrm>
            <a:off x="1506530" y="3165665"/>
            <a:ext cx="3793334" cy="9183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0E23432A-8BA0-9D2C-EC09-A7C1ED6919A0}"/>
              </a:ext>
            </a:extLst>
          </p:cNvPr>
          <p:cNvSpPr txBox="1"/>
          <p:nvPr/>
        </p:nvSpPr>
        <p:spPr>
          <a:xfrm>
            <a:off x="1654559" y="3209321"/>
            <a:ext cx="3512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8/2024. (IX. 26.) </a:t>
            </a:r>
            <a:r>
              <a:rPr lang="hu-HU" sz="2400" b="1" dirty="0" err="1">
                <a:solidFill>
                  <a:schemeClr val="bg2"/>
                </a:solidFill>
              </a:rPr>
              <a:t>MvM</a:t>
            </a:r>
            <a:r>
              <a:rPr lang="hu-HU" sz="2400" b="1" dirty="0">
                <a:solidFill>
                  <a:schemeClr val="bg2"/>
                </a:solidFill>
              </a:rPr>
              <a:t> r.</a:t>
            </a:r>
          </a:p>
          <a:p>
            <a:r>
              <a:rPr lang="hu-HU" sz="2400" b="1" dirty="0">
                <a:solidFill>
                  <a:schemeClr val="bg2"/>
                </a:solidFill>
              </a:rPr>
              <a:t>     (2024. 09. 28.)</a:t>
            </a: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AFD67613-3D5C-2507-9786-2101104532D1}"/>
              </a:ext>
            </a:extLst>
          </p:cNvPr>
          <p:cNvSpPr/>
          <p:nvPr/>
        </p:nvSpPr>
        <p:spPr>
          <a:xfrm>
            <a:off x="1511567" y="4396060"/>
            <a:ext cx="3793333" cy="9573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DC98462B-942A-4C20-4450-BE6D097FB7CA}"/>
              </a:ext>
            </a:extLst>
          </p:cNvPr>
          <p:cNvSpPr/>
          <p:nvPr/>
        </p:nvSpPr>
        <p:spPr>
          <a:xfrm>
            <a:off x="1511567" y="5665478"/>
            <a:ext cx="3834020" cy="9573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A278179B-0C79-0D82-3383-819480650FDB}"/>
              </a:ext>
            </a:extLst>
          </p:cNvPr>
          <p:cNvSpPr/>
          <p:nvPr/>
        </p:nvSpPr>
        <p:spPr>
          <a:xfrm>
            <a:off x="7157592" y="1876119"/>
            <a:ext cx="3860169" cy="8707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E6D049C2-D4FD-1D02-E2F4-64706255B494}"/>
              </a:ext>
            </a:extLst>
          </p:cNvPr>
          <p:cNvSpPr/>
          <p:nvPr/>
        </p:nvSpPr>
        <p:spPr>
          <a:xfrm>
            <a:off x="7157592" y="3146356"/>
            <a:ext cx="3860169" cy="9241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B6B54DBA-0318-CB4E-6A56-F5220F2C2EC7}"/>
              </a:ext>
            </a:extLst>
          </p:cNvPr>
          <p:cNvSpPr/>
          <p:nvPr/>
        </p:nvSpPr>
        <p:spPr>
          <a:xfrm>
            <a:off x="7157592" y="4407037"/>
            <a:ext cx="3860169" cy="10242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760CDA6E-292D-1D6B-C950-7293A499FFAE}"/>
              </a:ext>
            </a:extLst>
          </p:cNvPr>
          <p:cNvSpPr txBox="1"/>
          <p:nvPr/>
        </p:nvSpPr>
        <p:spPr>
          <a:xfrm>
            <a:off x="1672190" y="4452053"/>
            <a:ext cx="3512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6/2024. (IX. 26.) TNM r.</a:t>
            </a:r>
          </a:p>
          <a:p>
            <a:r>
              <a:rPr lang="hu-HU" sz="2400" b="1" dirty="0">
                <a:solidFill>
                  <a:schemeClr val="bg2"/>
                </a:solidFill>
              </a:rPr>
              <a:t>     (2024. 09. 28.)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17CF1E86-4850-821A-0035-3AD527660CE2}"/>
              </a:ext>
            </a:extLst>
          </p:cNvPr>
          <p:cNvSpPr txBox="1"/>
          <p:nvPr/>
        </p:nvSpPr>
        <p:spPr>
          <a:xfrm>
            <a:off x="1601077" y="5682093"/>
            <a:ext cx="37643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35/2024. (IX. 26.) ÉKM r.</a:t>
            </a:r>
          </a:p>
          <a:p>
            <a:r>
              <a:rPr lang="hu-HU" sz="2400" b="1" dirty="0">
                <a:solidFill>
                  <a:schemeClr val="bg2"/>
                </a:solidFill>
              </a:rPr>
              <a:t>     (2024. 09. 28.) 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EE305A08-9DB6-8AD3-C6C1-B510EB1E5918}"/>
              </a:ext>
            </a:extLst>
          </p:cNvPr>
          <p:cNvSpPr txBox="1"/>
          <p:nvPr/>
        </p:nvSpPr>
        <p:spPr>
          <a:xfrm>
            <a:off x="7361790" y="1901641"/>
            <a:ext cx="37643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36/2024. (IX. 26.) NGM r.</a:t>
            </a:r>
          </a:p>
          <a:p>
            <a:r>
              <a:rPr lang="hu-HU" sz="2400" b="1" dirty="0">
                <a:solidFill>
                  <a:schemeClr val="bg2"/>
                </a:solidFill>
              </a:rPr>
              <a:t>      (2024. 09. 28.)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9CAA42FF-F7B6-DB16-AC42-2558752FD76D}"/>
              </a:ext>
            </a:extLst>
          </p:cNvPr>
          <p:cNvSpPr txBox="1"/>
          <p:nvPr/>
        </p:nvSpPr>
        <p:spPr>
          <a:xfrm>
            <a:off x="7240971" y="3208022"/>
            <a:ext cx="3693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44/2024. (IX. 26.) BM r.</a:t>
            </a:r>
          </a:p>
          <a:p>
            <a:r>
              <a:rPr lang="hu-HU" sz="2400" b="1" dirty="0">
                <a:solidFill>
                  <a:schemeClr val="bg2"/>
                </a:solidFill>
              </a:rPr>
              <a:t>      (2024. 09. 28.)</a:t>
            </a:r>
          </a:p>
        </p:txBody>
      </p: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A1B1B088-CDA1-177E-2640-AD723C65B72C}"/>
              </a:ext>
            </a:extLst>
          </p:cNvPr>
          <p:cNvSpPr txBox="1"/>
          <p:nvPr/>
        </p:nvSpPr>
        <p:spPr>
          <a:xfrm>
            <a:off x="7336994" y="4497823"/>
            <a:ext cx="3648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49/2024. (IX. 26.) AM r.</a:t>
            </a:r>
          </a:p>
          <a:p>
            <a:r>
              <a:rPr lang="hu-HU" sz="2400" b="1" dirty="0">
                <a:solidFill>
                  <a:schemeClr val="bg2"/>
                </a:solidFill>
              </a:rPr>
              <a:t>     (2024. 09. 28.)</a:t>
            </a:r>
          </a:p>
        </p:txBody>
      </p:sp>
      <p:sp>
        <p:nvSpPr>
          <p:cNvPr id="23" name="Téglalap: lekerekített 22">
            <a:extLst>
              <a:ext uri="{FF2B5EF4-FFF2-40B4-BE49-F238E27FC236}">
                <a16:creationId xmlns:a16="http://schemas.microsoft.com/office/drawing/2014/main" id="{3421DE56-6D79-12B0-7AF6-AF32B0AC4BA8}"/>
              </a:ext>
            </a:extLst>
          </p:cNvPr>
          <p:cNvSpPr/>
          <p:nvPr/>
        </p:nvSpPr>
        <p:spPr>
          <a:xfrm>
            <a:off x="7726187" y="5756175"/>
            <a:ext cx="3399990" cy="975220"/>
          </a:xfrm>
          <a:prstGeom prst="roundRect">
            <a:avLst/>
          </a:prstGeom>
          <a:solidFill>
            <a:srgbClr val="99C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25FFD2B3-EA96-66C8-8F2E-934F2B55663D}"/>
              </a:ext>
            </a:extLst>
          </p:cNvPr>
          <p:cNvSpPr txBox="1"/>
          <p:nvPr/>
        </p:nvSpPr>
        <p:spPr>
          <a:xfrm>
            <a:off x="7746064" y="5866759"/>
            <a:ext cx="3629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solidFill>
                  <a:schemeClr val="bg2"/>
                </a:solidFill>
              </a:rPr>
              <a:t>1. sz. melléklet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009C4D8C-E727-B017-400F-2825E1565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01821" y="1872801"/>
            <a:ext cx="1180952" cy="1142857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01905276-7DC2-9588-C069-CCA0D6AC6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12721" y="3036984"/>
            <a:ext cx="1180952" cy="114285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D42D2FFA-4BA6-E179-B9F2-B48261351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13976" y="4217937"/>
            <a:ext cx="1180952" cy="1142857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0A739182-3E38-C152-5830-BEC86646C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26554" y="5398889"/>
            <a:ext cx="1180952" cy="1142857"/>
          </a:xfrm>
          <a:prstGeom prst="rect">
            <a:avLst/>
          </a:prstGeom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30EC8F1F-3878-F214-4C64-004FDDC50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744908" y="1872800"/>
            <a:ext cx="1180952" cy="1142857"/>
          </a:xfrm>
          <a:prstGeom prst="rect">
            <a:avLst/>
          </a:prstGeom>
        </p:spPr>
      </p:pic>
      <p:pic>
        <p:nvPicPr>
          <p:cNvPr id="25" name="Kép 24">
            <a:extLst>
              <a:ext uri="{FF2B5EF4-FFF2-40B4-BE49-F238E27FC236}">
                <a16:creationId xmlns:a16="http://schemas.microsoft.com/office/drawing/2014/main" id="{D6B9C457-CAE8-23F9-83E5-05E506552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755083" y="3053753"/>
            <a:ext cx="1180952" cy="1142857"/>
          </a:xfrm>
          <a:prstGeom prst="rect">
            <a:avLst/>
          </a:prstGeom>
        </p:spPr>
      </p:pic>
      <p:pic>
        <p:nvPicPr>
          <p:cNvPr id="26" name="Kép 25">
            <a:extLst>
              <a:ext uri="{FF2B5EF4-FFF2-40B4-BE49-F238E27FC236}">
                <a16:creationId xmlns:a16="http://schemas.microsoft.com/office/drawing/2014/main" id="{FFFFCAE8-7A44-FE5C-F6A9-E5B867C6F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755083" y="4230586"/>
            <a:ext cx="1180952" cy="1142857"/>
          </a:xfrm>
          <a:prstGeom prst="rect">
            <a:avLst/>
          </a:prstGeom>
        </p:spPr>
      </p:pic>
      <p:sp>
        <p:nvSpPr>
          <p:cNvPr id="27" name="Google Shape;2437;p49">
            <a:extLst>
              <a:ext uri="{FF2B5EF4-FFF2-40B4-BE49-F238E27FC236}">
                <a16:creationId xmlns:a16="http://schemas.microsoft.com/office/drawing/2014/main" id="{28322E4A-F318-9092-F435-0CBB2AEDA727}"/>
              </a:ext>
            </a:extLst>
          </p:cNvPr>
          <p:cNvSpPr/>
          <p:nvPr/>
        </p:nvSpPr>
        <p:spPr>
          <a:xfrm rot="5400000" flipH="1">
            <a:off x="10150286" y="15980"/>
            <a:ext cx="1734949" cy="1874745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8" name="Google Shape;2438;p49">
            <a:extLst>
              <a:ext uri="{FF2B5EF4-FFF2-40B4-BE49-F238E27FC236}">
                <a16:creationId xmlns:a16="http://schemas.microsoft.com/office/drawing/2014/main" id="{A07AF304-E50E-81EF-9675-8D96C71658E8}"/>
              </a:ext>
            </a:extLst>
          </p:cNvPr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2" r="16512"/>
          <a:stretch/>
        </p:blipFill>
        <p:spPr>
          <a:xfrm rot="20811516">
            <a:off x="10389922" y="329487"/>
            <a:ext cx="1255677" cy="1223895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47778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 animBg="1"/>
      <p:bldP spid="10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20" grpId="0"/>
      <p:bldP spid="21" grpId="0"/>
      <p:bldP spid="22" grpId="0"/>
      <p:bldP spid="23" grpId="0" animBg="1"/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A0DEBBCF-2DFD-AD8E-24E0-FB6F16321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CB134553-9CEF-6139-A97C-02BEE85D2E76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35A5920C-EAD4-0FC4-E750-A6F502710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48" y="188846"/>
            <a:ext cx="11903303" cy="4049325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70C00060-1B61-CC53-97BC-572066A3A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84" y="4333791"/>
            <a:ext cx="11903302" cy="204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73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4CF2B8D9-8AF6-87AD-7F7A-FA1CBAC62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AD2E8007-2C26-A678-E93B-23567AB33749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F40CE6A-67C0-A916-7328-3C3BC42E8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89" y="159657"/>
            <a:ext cx="11894622" cy="105240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0BA9735-78F9-60CA-68D7-FBE99855E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89" y="1390486"/>
            <a:ext cx="11894621" cy="228366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1B995C8-6166-CFCD-917A-868CFC1873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689" y="3831967"/>
            <a:ext cx="11894621" cy="1333862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C1C41F27-E22E-783E-02CB-A4A6ED69EF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689" y="5375005"/>
            <a:ext cx="11894621" cy="108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7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31043A5F-5A36-9021-85CD-118B1FE74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05C5DFCD-930D-852C-6D61-5EEF69530419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7DC1F75-8D80-75F5-61BD-79BA666B6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42" y="429398"/>
            <a:ext cx="11783886" cy="204254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85CD66D-578C-8C0D-AD92-B110D3FB2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057" y="2839932"/>
            <a:ext cx="11783886" cy="2315558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235E99F-0FC3-DE06-7DFA-731BE66C5B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056" y="5424996"/>
            <a:ext cx="11783886" cy="56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1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873D5CFA-9C1F-61DD-B811-7B0178F18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21B1FCAE-2ADB-FBE8-1A70-595D262CBB02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6D5E2893-C913-5CBE-8C8C-F8D60D68B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970" y="202152"/>
            <a:ext cx="11453563" cy="1292197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AB0EFEE1-31F1-8AE8-9F5F-6D8E52183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970" y="1682376"/>
            <a:ext cx="11453563" cy="352417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03D11529-17D7-DF0E-D375-30C147A5F9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969" y="2249682"/>
            <a:ext cx="11453563" cy="294587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B8463D80-296E-827C-74B0-FCAE6F3F2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343" y="2790126"/>
            <a:ext cx="11103428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32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w Cen MT" panose="020B0602020104020603" pitchFamily="34" charset="-18"/>
              </a:rPr>
              <a:t>1. §</a:t>
            </a:r>
            <a:r>
              <a:rPr kumimoji="0" lang="hu-HU" altLang="hu-HU" sz="32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w Cen MT" panose="020B0602020104020603" pitchFamily="34" charset="-18"/>
              </a:rPr>
              <a:t> A munkára való alkalmasságról a munkaköri, szakmai, illetve személyi higiénés alkalmasság orvosi vizsgálatáról és véleményezéséről </a:t>
            </a:r>
            <a:r>
              <a:rPr kumimoji="0" lang="hu-HU" altLang="hu-HU" sz="32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w Cen MT" panose="020B0602020104020603" pitchFamily="34" charset="-18"/>
              </a:rPr>
              <a:t>szóló jogszabályban meghatározott orvosi vizsgálat alapján kell dönteni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32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w Cen MT" panose="020B0602020104020603" pitchFamily="34" charset="-18"/>
              </a:rPr>
              <a:t>az ágazati minisztériumok irányítása alá tartozó szerveknél azon feladatkör, munkakör esetén, amelyben az 1. mellékletben felsorolt hatásoknak lehetnek kitéve a foglalkoztatottak.</a:t>
            </a:r>
          </a:p>
        </p:txBody>
      </p:sp>
    </p:spTree>
    <p:extLst>
      <p:ext uri="{BB962C8B-B14F-4D97-AF65-F5344CB8AC3E}">
        <p14:creationId xmlns:p14="http://schemas.microsoft.com/office/powerpoint/2010/main" val="41556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252411" y="1135274"/>
            <a:ext cx="11562218" cy="554129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artalom helye 1"/>
          <p:cNvSpPr>
            <a:spLocks noGrp="1"/>
          </p:cNvSpPr>
          <p:nvPr>
            <p:ph idx="1"/>
          </p:nvPr>
        </p:nvSpPr>
        <p:spPr>
          <a:xfrm>
            <a:off x="503578" y="1182915"/>
            <a:ext cx="11373531" cy="4571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3200" dirty="0">
                <a:solidFill>
                  <a:schemeClr val="bg1"/>
                </a:solidFill>
              </a:rPr>
              <a:t>(3) A munkáltató a munkaegészségügyi szaktevékenységnek minősített feladatokat munkaegészségügyi – ezen belül foglalkozás-orvostan, üzemorvostan, </a:t>
            </a:r>
            <a:r>
              <a:rPr lang="hu-HU" sz="3200" dirty="0" err="1">
                <a:solidFill>
                  <a:schemeClr val="bg1"/>
                </a:solidFill>
              </a:rPr>
              <a:t>munkahigiéne</a:t>
            </a:r>
            <a:r>
              <a:rPr lang="hu-HU" sz="3200" dirty="0">
                <a:solidFill>
                  <a:schemeClr val="bg1"/>
                </a:solidFill>
              </a:rPr>
              <a:t>, közegészségtan-járványtan, megelőző orvostan és népegészségtan – szakképesítéssel rendelkező személlyel végeztetheti. Jogszabályban meghatározott esetekben közegészségügyi-járványügyi ellenőri vagy felügyelői, vagy népegészségügyi ellenőri vagy felügyelői szakképzettséggel rendelkező személy is elláthat munkaegészségügyi szaktevékenységnek minősített feladatokat.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9711333-0A6E-C5C5-4F5D-945C97B73EBF}"/>
              </a:ext>
            </a:extLst>
          </p:cNvPr>
          <p:cNvSpPr txBox="1"/>
          <p:nvPr/>
        </p:nvSpPr>
        <p:spPr>
          <a:xfrm>
            <a:off x="566058" y="58056"/>
            <a:ext cx="113735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chemeClr val="bg1"/>
                </a:solidFill>
              </a:rPr>
              <a:t>8. § (1) Jogszabály egyes feladatokat munkabiztonsági szaktevékenységnek, illetve </a:t>
            </a:r>
            <a:r>
              <a:rPr lang="hu-HU" sz="3600" b="1" dirty="0">
                <a:solidFill>
                  <a:schemeClr val="bg1"/>
                </a:solidFill>
              </a:rPr>
              <a:t>munkaegészségügyi szaktevékenységnek </a:t>
            </a:r>
            <a:r>
              <a:rPr lang="hu-HU" sz="2800" dirty="0">
                <a:solidFill>
                  <a:schemeClr val="bg1"/>
                </a:solidFill>
              </a:rPr>
              <a:t>minősíthet.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DA48AA1-4CE2-1AC0-38EF-AD99A075C30A}"/>
              </a:ext>
            </a:extLst>
          </p:cNvPr>
          <p:cNvSpPr txBox="1"/>
          <p:nvPr/>
        </p:nvSpPr>
        <p:spPr>
          <a:xfrm>
            <a:off x="9144000" y="6168571"/>
            <a:ext cx="2293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chemeClr val="bg1"/>
                </a:solidFill>
              </a:rPr>
              <a:t>2024. Január 1.</a:t>
            </a:r>
          </a:p>
        </p:txBody>
      </p:sp>
    </p:spTree>
    <p:extLst>
      <p:ext uri="{BB962C8B-B14F-4D97-AF65-F5344CB8AC3E}">
        <p14:creationId xmlns:p14="http://schemas.microsoft.com/office/powerpoint/2010/main" val="57911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81361E-E852-80AE-8BDB-F2303E955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>
            <a:extLst>
              <a:ext uri="{FF2B5EF4-FFF2-40B4-BE49-F238E27FC236}">
                <a16:creationId xmlns:a16="http://schemas.microsoft.com/office/drawing/2014/main" id="{6372C531-E8D6-753F-787F-F39E6CA1F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52029">
            <a:off x="8592459" y="3577043"/>
            <a:ext cx="3260046" cy="2981456"/>
          </a:xfrm>
          <a:prstGeom prst="rect">
            <a:avLst/>
          </a:prstGeom>
        </p:spPr>
      </p:pic>
      <p:sp>
        <p:nvSpPr>
          <p:cNvPr id="2" name="Tartalom helye 1">
            <a:extLst>
              <a:ext uri="{FF2B5EF4-FFF2-40B4-BE49-F238E27FC236}">
                <a16:creationId xmlns:a16="http://schemas.microsoft.com/office/drawing/2014/main" id="{912F355C-29F2-67D5-525B-D406F716F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211" y="1150727"/>
            <a:ext cx="9352396" cy="4571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4000" dirty="0">
                <a:solidFill>
                  <a:schemeClr val="bg1"/>
                </a:solidFill>
              </a:rPr>
              <a:t>2024. évben a munkavédelmi hatósági ellenőrzések alkalmával </a:t>
            </a:r>
            <a:r>
              <a:rPr lang="hu-HU" sz="4000" b="1" dirty="0">
                <a:solidFill>
                  <a:schemeClr val="bg1"/>
                </a:solidFill>
              </a:rPr>
              <a:t>nem</a:t>
            </a:r>
            <a:r>
              <a:rPr lang="hu-HU" sz="4000" dirty="0">
                <a:solidFill>
                  <a:schemeClr val="bg1"/>
                </a:solidFill>
              </a:rPr>
              <a:t> találkoztunk olyan munkáltatóval, ahol a foglalkozás-egészségügyi orvos helyett az előírt szakember végezte volna el a munkaegészségügyi szaktevékenységhez előírt feladatot.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2A17BF7-52DB-BCBC-48F1-8D963109C283}"/>
              </a:ext>
            </a:extLst>
          </p:cNvPr>
          <p:cNvSpPr txBox="1"/>
          <p:nvPr/>
        </p:nvSpPr>
        <p:spPr>
          <a:xfrm>
            <a:off x="566058" y="58056"/>
            <a:ext cx="113735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chemeClr val="bg1"/>
                </a:solidFill>
              </a:rPr>
              <a:t>8. § (1) Jogszabály egyes feladatokat munkabiztonsági szaktevékenységnek, illetve </a:t>
            </a:r>
            <a:r>
              <a:rPr lang="hu-HU" sz="3600" b="1" dirty="0">
                <a:solidFill>
                  <a:schemeClr val="bg1"/>
                </a:solidFill>
              </a:rPr>
              <a:t>munkaegészségügyi szaktevékenységnek </a:t>
            </a:r>
            <a:r>
              <a:rPr lang="hu-HU" sz="2800" dirty="0">
                <a:solidFill>
                  <a:schemeClr val="bg1"/>
                </a:solidFill>
              </a:rPr>
              <a:t>minősíthet.</a:t>
            </a:r>
          </a:p>
        </p:txBody>
      </p:sp>
    </p:spTree>
    <p:extLst>
      <p:ext uri="{BB962C8B-B14F-4D97-AF65-F5344CB8AC3E}">
        <p14:creationId xmlns:p14="http://schemas.microsoft.com/office/powerpoint/2010/main" val="91223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4B7060A9-4477-EA76-B6BD-8B94F14AE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960F3931-2A47-E3E6-73EC-4CE9437E39A0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37" name="Google Shape;2437;p49">
            <a:extLst>
              <a:ext uri="{FF2B5EF4-FFF2-40B4-BE49-F238E27FC236}">
                <a16:creationId xmlns:a16="http://schemas.microsoft.com/office/drawing/2014/main" id="{DDFEB3A7-D4AE-E1F2-092C-ED55FF510725}"/>
              </a:ext>
            </a:extLst>
          </p:cNvPr>
          <p:cNvSpPr/>
          <p:nvPr/>
        </p:nvSpPr>
        <p:spPr>
          <a:xfrm rot="5400000" flipH="1">
            <a:off x="164004" y="94262"/>
            <a:ext cx="3627642" cy="3677655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438" name="Google Shape;2438;p49">
            <a:extLst>
              <a:ext uri="{FF2B5EF4-FFF2-40B4-BE49-F238E27FC236}">
                <a16:creationId xmlns:a16="http://schemas.microsoft.com/office/drawing/2014/main" id="{737B1F45-187D-6864-02A6-C0F935AC3A83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5" r="21485"/>
          <a:stretch/>
        </p:blipFill>
        <p:spPr>
          <a:xfrm rot="20811516">
            <a:off x="673905" y="626606"/>
            <a:ext cx="2607840" cy="261296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AB8A1E6A-C4B4-02D5-B9CE-E972AD75B1B3}"/>
              </a:ext>
            </a:extLst>
          </p:cNvPr>
          <p:cNvSpPr txBox="1"/>
          <p:nvPr/>
        </p:nvSpPr>
        <p:spPr>
          <a:xfrm>
            <a:off x="2970354" y="1900337"/>
            <a:ext cx="88106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 kivizsgálás során nyert adatokat, tényeket – ideértve a munkabalesetből eredő munkaképtelenségnek a későbbiekben megállapított időtartamát is – a foglalkoztatáspolitikáért felelős miniszter által vezetett minisztérium honlapján közzétett </a:t>
            </a:r>
            <a:r>
              <a:rPr kumimoji="0" lang="hu-H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munkabaleseti jegyzőkönyv minta </a:t>
            </a: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szerint (a továbbiakban: jegyzőkönyv) kell rögzíteni. 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43DC0D44-6E7C-4DB4-7541-471623728C45}"/>
              </a:ext>
            </a:extLst>
          </p:cNvPr>
          <p:cNvSpPr txBox="1"/>
          <p:nvPr/>
        </p:nvSpPr>
        <p:spPr>
          <a:xfrm>
            <a:off x="3816653" y="270243"/>
            <a:ext cx="848764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 munkavédelemről szóló 1993. évi XCIII. törvény egyes rendelkezéseinek végrehajtásáról szóló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5/1993. (XII. 26.) MüM rendelet </a:t>
            </a: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módosításáról.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8D91D10-C3BA-F11C-1DFA-9AC948656F72}"/>
              </a:ext>
            </a:extLst>
          </p:cNvPr>
          <p:cNvSpPr txBox="1"/>
          <p:nvPr/>
        </p:nvSpPr>
        <p:spPr>
          <a:xfrm>
            <a:off x="123314" y="4024926"/>
            <a:ext cx="2678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chemeClr val="bg1"/>
                </a:solidFill>
                <a:highlight>
                  <a:srgbClr val="FF0000"/>
                </a:highlight>
              </a:rPr>
              <a:t>2024. Január 1.</a:t>
            </a:r>
          </a:p>
        </p:txBody>
      </p:sp>
    </p:spTree>
    <p:extLst>
      <p:ext uri="{BB962C8B-B14F-4D97-AF65-F5344CB8AC3E}">
        <p14:creationId xmlns:p14="http://schemas.microsoft.com/office/powerpoint/2010/main" val="306782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719265-9544-A138-A12A-8C74DA468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E78FDEA9-4FD1-9920-C101-C356ABE5C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222" y="0"/>
            <a:ext cx="10776349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Hatályos munkabaleseti</a:t>
            </a:r>
            <a:r>
              <a:rPr kumimoji="0" lang="hu-HU" altLang="hu-HU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jegyzőkönyv minta</a:t>
            </a:r>
            <a:endParaRPr kumimoji="0" lang="hu-HU" altLang="hu-HU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114FDBE5-34D6-BC4A-B47A-45F9A6A2AA0C}"/>
              </a:ext>
            </a:extLst>
          </p:cNvPr>
          <p:cNvSpPr txBox="1"/>
          <p:nvPr/>
        </p:nvSpPr>
        <p:spPr>
          <a:xfrm>
            <a:off x="90696" y="6110455"/>
            <a:ext cx="3087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highlight>
                  <a:srgbClr val="FF0000"/>
                </a:highlight>
              </a:rPr>
              <a:t>2024. Január 1.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D46DC5A-3822-3DE8-BCBB-5688A5531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31" y="769441"/>
            <a:ext cx="6316899" cy="3464966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D278C748-647F-C854-5418-FD61D1E28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8453" y="1113816"/>
            <a:ext cx="8867775" cy="4838700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2AEE7D3A-1EA5-ED7E-CACF-9F089A9220B2}"/>
              </a:ext>
            </a:extLst>
          </p:cNvPr>
          <p:cNvSpPr/>
          <p:nvPr/>
        </p:nvSpPr>
        <p:spPr>
          <a:xfrm>
            <a:off x="3507994" y="4952455"/>
            <a:ext cx="3135086" cy="37737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A52CBE69-D23D-E394-4712-B72B78452C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811" y="5308264"/>
            <a:ext cx="814287" cy="814287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39182C72-5DF8-90C7-7F57-4A16268738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4027">
            <a:off x="9818236" y="4569858"/>
            <a:ext cx="1865376" cy="186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32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EE940C-FE31-4737-9EBC-3A8BFDAA1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5514CEA-C97C-4AB2-811E-1077C4C16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42" y="3161866"/>
            <a:ext cx="11716939" cy="354171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800" b="1" dirty="0">
                <a:solidFill>
                  <a:schemeClr val="bg1"/>
                </a:solidFill>
              </a:rPr>
              <a:t>9. A munkaképtelenség időtartama: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800" dirty="0">
                <a:solidFill>
                  <a:schemeClr val="bg1"/>
                </a:solidFill>
              </a:rPr>
              <a:t>A munkaképtelenség időtartama </a:t>
            </a:r>
            <a:r>
              <a:rPr lang="hu-HU" sz="2800" b="1" dirty="0">
                <a:solidFill>
                  <a:schemeClr val="bg1"/>
                </a:solidFill>
              </a:rPr>
              <a:t>azon teljes munkanapok száma</a:t>
            </a:r>
            <a:r>
              <a:rPr lang="hu-HU" sz="2800" dirty="0">
                <a:solidFill>
                  <a:schemeClr val="bg1"/>
                </a:solidFill>
              </a:rPr>
              <a:t>, amíg a munkavállaló a munkabalesetből kifolyólag </a:t>
            </a:r>
            <a:r>
              <a:rPr lang="hu-HU" sz="2800" b="1" dirty="0">
                <a:solidFill>
                  <a:schemeClr val="bg1"/>
                </a:solidFill>
              </a:rPr>
              <a:t>munkaképtelen volt</a:t>
            </a:r>
            <a:r>
              <a:rPr lang="hu-HU" sz="2800" dirty="0">
                <a:solidFill>
                  <a:schemeClr val="bg1"/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800" dirty="0">
                <a:solidFill>
                  <a:schemeClr val="bg1"/>
                </a:solidFill>
              </a:rPr>
              <a:t>A munkaképtelenség időtartamának </a:t>
            </a:r>
            <a:r>
              <a:rPr lang="hu-HU" sz="2800" b="1" dirty="0">
                <a:solidFill>
                  <a:schemeClr val="bg1"/>
                </a:solidFill>
              </a:rPr>
              <a:t>ismertté válását követően </a:t>
            </a:r>
            <a:r>
              <a:rPr lang="hu-HU" sz="2800" dirty="0">
                <a:solidFill>
                  <a:schemeClr val="bg1"/>
                </a:solidFill>
              </a:rPr>
              <a:t>haladéktalanul, </a:t>
            </a:r>
            <a:r>
              <a:rPr lang="hu-HU" sz="2800" b="1" dirty="0">
                <a:solidFill>
                  <a:schemeClr val="bg1"/>
                </a:solidFill>
              </a:rPr>
              <a:t>de legkésőbb </a:t>
            </a:r>
            <a:r>
              <a:rPr lang="hu-HU" sz="2800" u="sng" dirty="0">
                <a:solidFill>
                  <a:schemeClr val="bg1"/>
                </a:solidFill>
              </a:rPr>
              <a:t>az ismertté válást követő hónap 8. napjáig </a:t>
            </a:r>
            <a:r>
              <a:rPr lang="hu-HU" sz="2800" dirty="0">
                <a:solidFill>
                  <a:schemeClr val="bg1"/>
                </a:solidFill>
              </a:rPr>
              <a:t>kell a munkaképtelen napok számát közlő jegyzőkönyv (</a:t>
            </a:r>
            <a:r>
              <a:rPr lang="hu-HU" sz="2800" b="1" dirty="0">
                <a:solidFill>
                  <a:schemeClr val="bg1"/>
                </a:solidFill>
              </a:rPr>
              <a:t>adatszolgáltatás: 4-es kód</a:t>
            </a:r>
            <a:r>
              <a:rPr lang="hu-HU" sz="2800" dirty="0">
                <a:solidFill>
                  <a:schemeClr val="bg1"/>
                </a:solidFill>
              </a:rPr>
              <a:t>) egy-egy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800" dirty="0">
                <a:solidFill>
                  <a:schemeClr val="bg1"/>
                </a:solidFill>
              </a:rPr>
              <a:t>példányát megküldenie mindazon helyekre, ahová a vonatkozó jogszabály az eredeti jegyzőkönyv megküldésére kötelezte.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1EFE2911-7B89-439C-A638-92E0C429A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31" y="154420"/>
            <a:ext cx="10636865" cy="2983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Ellipszis 7">
            <a:extLst>
              <a:ext uri="{FF2B5EF4-FFF2-40B4-BE49-F238E27FC236}">
                <a16:creationId xmlns:a16="http://schemas.microsoft.com/office/drawing/2014/main" id="{BA87E27A-7841-4561-9FCC-BB5F7274DC5D}"/>
              </a:ext>
            </a:extLst>
          </p:cNvPr>
          <p:cNvSpPr/>
          <p:nvPr/>
        </p:nvSpPr>
        <p:spPr>
          <a:xfrm>
            <a:off x="9265901" y="1926857"/>
            <a:ext cx="1343608" cy="138559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9A6CE28B-68AE-47D6-8FD8-4FB0D1D24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115" y="5239901"/>
            <a:ext cx="1062507" cy="106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59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chemeClr val="accent1">
                <a:lumMod val="5000"/>
                <a:lumOff val="95000"/>
              </a:schemeClr>
            </a:gs>
            <a:gs pos="55000">
              <a:schemeClr val="accent1">
                <a:lumMod val="60000"/>
                <a:lumOff val="40000"/>
              </a:schemeClr>
            </a:gs>
            <a:gs pos="59000">
              <a:schemeClr val="accent1">
                <a:lumMod val="60000"/>
                <a:lumOff val="40000"/>
              </a:schemeClr>
            </a:gs>
            <a:gs pos="69000">
              <a:schemeClr val="accent1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9142" y="1465287"/>
            <a:ext cx="11023601" cy="154033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hu-HU" sz="2900" b="1" dirty="0">
                <a:latin typeface="Arial" panose="020B0604020202020204" pitchFamily="34" charset="0"/>
                <a:cs typeface="Arial" panose="020B0604020202020204" pitchFamily="34" charset="0"/>
              </a:rPr>
              <a:t>A munkavédelmi hatóság </a:t>
            </a:r>
            <a:r>
              <a:rPr lang="hu-HU" sz="2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közigazgatási bírsággal sújtja </a:t>
            </a:r>
            <a:r>
              <a:rPr lang="hu-HU" sz="2900" b="1" dirty="0">
                <a:latin typeface="Arial" panose="020B0604020202020204" pitchFamily="34" charset="0"/>
                <a:cs typeface="Arial" panose="020B0604020202020204" pitchFamily="34" charset="0"/>
              </a:rPr>
              <a:t>azt a természetes személyt, aki a szervezett munkavégzés során: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" y="2684991"/>
            <a:ext cx="12191999" cy="433651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 munka egészséges és biztonságos végzésére, illetve annak ellenőrzésére vonatkozó szabályokat megszegi vagy feladatkörében e szabályok végrehajtásának mellőzését eltűri,</a:t>
            </a:r>
          </a:p>
          <a:p>
            <a:pPr>
              <a:spcBef>
                <a:spcPts val="0"/>
              </a:spcBef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a munkabalesettel kapcsolatban nyilvántartási, kivizsgálási, jegyzőkönyv-készítési és bejelentési kötelezettségét kellő időben nem teljesíti vagy valótlan adatot közöl, illetve a baleset valódi okát eltitkolja vagy feltárását megakadályozza,</a:t>
            </a:r>
          </a:p>
          <a:p>
            <a:pPr>
              <a:spcBef>
                <a:spcPts val="0"/>
              </a:spcBef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522" y="-135605"/>
            <a:ext cx="2663370" cy="17872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0870" cy="1710870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1971789" y="296374"/>
            <a:ext cx="69978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5400" b="1" i="0" u="none" strike="noStrike" kern="1200" cap="none" spc="0" normalizeH="0" baseline="0" noProof="0" dirty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KÖZIGAZGATÁSI BÍRSÁG</a:t>
            </a:r>
          </a:p>
        </p:txBody>
      </p:sp>
    </p:spTree>
    <p:extLst>
      <p:ext uri="{BB962C8B-B14F-4D97-AF65-F5344CB8AC3E}">
        <p14:creationId xmlns:p14="http://schemas.microsoft.com/office/powerpoint/2010/main" val="3265128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3A6B3D-E996-FF0C-1BCE-9553ADB2B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FA580FC2-3635-1F43-B2E7-F404D8BEB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35" y="2662988"/>
            <a:ext cx="9325547" cy="39750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6F8A97A1-C4CC-AD70-A72B-36D638788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219982"/>
            <a:ext cx="9147629" cy="1325563"/>
          </a:xfrm>
        </p:spPr>
        <p:txBody>
          <a:bodyPr>
            <a:normAutofit fontScale="90000"/>
          </a:bodyPr>
          <a:lstStyle/>
          <a:p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Munkabiztonsági szaktevékenységnek minősül a munkabaleset kivizsgálása.</a:t>
            </a:r>
            <a:b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</a:br>
            <a:endParaRPr lang="hu-HU" dirty="0"/>
          </a:p>
        </p:txBody>
      </p:sp>
      <p:cxnSp>
        <p:nvCxnSpPr>
          <p:cNvPr id="3" name="Egyenes összekötő 2">
            <a:extLst>
              <a:ext uri="{FF2B5EF4-FFF2-40B4-BE49-F238E27FC236}">
                <a16:creationId xmlns:a16="http://schemas.microsoft.com/office/drawing/2014/main" id="{8C63CDE0-AF02-B38E-8F16-4E1C3665AA8F}"/>
              </a:ext>
            </a:extLst>
          </p:cNvPr>
          <p:cNvCxnSpPr>
            <a:cxnSpLocks/>
          </p:cNvCxnSpPr>
          <p:nvPr/>
        </p:nvCxnSpPr>
        <p:spPr>
          <a:xfrm>
            <a:off x="4699380" y="5545393"/>
            <a:ext cx="1703964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Kép 5">
            <a:extLst>
              <a:ext uri="{FF2B5EF4-FFF2-40B4-BE49-F238E27FC236}">
                <a16:creationId xmlns:a16="http://schemas.microsoft.com/office/drawing/2014/main" id="{8CFB89BD-C668-C642-73BE-D4A4BE11E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564" y="1081656"/>
            <a:ext cx="10595751" cy="4694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Egyenes összekötő 6">
            <a:extLst>
              <a:ext uri="{FF2B5EF4-FFF2-40B4-BE49-F238E27FC236}">
                <a16:creationId xmlns:a16="http://schemas.microsoft.com/office/drawing/2014/main" id="{D02692B9-935F-C676-D1FC-F0B5581F3A87}"/>
              </a:ext>
            </a:extLst>
          </p:cNvPr>
          <p:cNvCxnSpPr/>
          <p:nvPr/>
        </p:nvCxnSpPr>
        <p:spPr>
          <a:xfrm>
            <a:off x="5609230" y="2561684"/>
            <a:ext cx="2729552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1BA95EBF-03AC-0369-C2B8-AFF91B09B5C7}"/>
              </a:ext>
            </a:extLst>
          </p:cNvPr>
          <p:cNvCxnSpPr>
            <a:cxnSpLocks/>
          </p:cNvCxnSpPr>
          <p:nvPr/>
        </p:nvCxnSpPr>
        <p:spPr>
          <a:xfrm>
            <a:off x="6757917" y="2895453"/>
            <a:ext cx="1157784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7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992409-909E-9E50-75D2-003828208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092D04-8C73-70C8-2205-B1F859B06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219982"/>
            <a:ext cx="9147629" cy="1325563"/>
          </a:xfrm>
        </p:spPr>
        <p:txBody>
          <a:bodyPr>
            <a:normAutofit fontScale="90000"/>
          </a:bodyPr>
          <a:lstStyle/>
          <a:p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Munkabiztonsági szaktevékenységnek minősül a munkabaleset kivizsgálása.</a:t>
            </a:r>
            <a:b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</a:b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1F63DE1-1EE2-16FC-4171-A71C3A50B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71" y="2382809"/>
            <a:ext cx="10304783" cy="42552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83B64B6-8E29-1616-283A-07A698692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846" y="1407938"/>
            <a:ext cx="9981714" cy="44159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Ellipszis 6">
            <a:extLst>
              <a:ext uri="{FF2B5EF4-FFF2-40B4-BE49-F238E27FC236}">
                <a16:creationId xmlns:a16="http://schemas.microsoft.com/office/drawing/2014/main" id="{2D36E9F5-D181-184E-039B-F3CFBB9BEFA7}"/>
              </a:ext>
            </a:extLst>
          </p:cNvPr>
          <p:cNvSpPr/>
          <p:nvPr/>
        </p:nvSpPr>
        <p:spPr>
          <a:xfrm>
            <a:off x="177371" y="3224283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15CD43AC-E829-6C7F-12E2-882D131A0A95}"/>
              </a:ext>
            </a:extLst>
          </p:cNvPr>
          <p:cNvSpPr/>
          <p:nvPr/>
        </p:nvSpPr>
        <p:spPr>
          <a:xfrm>
            <a:off x="177371" y="3513545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EB5D777B-2D9E-86F0-7BED-44CEE4D11077}"/>
              </a:ext>
            </a:extLst>
          </p:cNvPr>
          <p:cNvSpPr/>
          <p:nvPr/>
        </p:nvSpPr>
        <p:spPr>
          <a:xfrm>
            <a:off x="177371" y="3802807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B8FDB5F3-6C25-592B-3680-755B5D391812}"/>
              </a:ext>
            </a:extLst>
          </p:cNvPr>
          <p:cNvSpPr/>
          <p:nvPr/>
        </p:nvSpPr>
        <p:spPr>
          <a:xfrm>
            <a:off x="177371" y="4305696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AB7E2E72-5109-0127-6250-CDAEC0EDD335}"/>
              </a:ext>
            </a:extLst>
          </p:cNvPr>
          <p:cNvSpPr/>
          <p:nvPr/>
        </p:nvSpPr>
        <p:spPr>
          <a:xfrm>
            <a:off x="177371" y="4649267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Ellipszis 11">
            <a:extLst>
              <a:ext uri="{FF2B5EF4-FFF2-40B4-BE49-F238E27FC236}">
                <a16:creationId xmlns:a16="http://schemas.microsoft.com/office/drawing/2014/main" id="{9E7834CE-A983-BBED-61A9-1AF1E12BBE05}"/>
              </a:ext>
            </a:extLst>
          </p:cNvPr>
          <p:cNvSpPr/>
          <p:nvPr/>
        </p:nvSpPr>
        <p:spPr>
          <a:xfrm>
            <a:off x="177371" y="4938529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Ellipszis 12">
            <a:extLst>
              <a:ext uri="{FF2B5EF4-FFF2-40B4-BE49-F238E27FC236}">
                <a16:creationId xmlns:a16="http://schemas.microsoft.com/office/drawing/2014/main" id="{8A41E363-E98B-CC19-7B0B-64F20781D600}"/>
              </a:ext>
            </a:extLst>
          </p:cNvPr>
          <p:cNvSpPr/>
          <p:nvPr/>
        </p:nvSpPr>
        <p:spPr>
          <a:xfrm>
            <a:off x="1871968" y="2011907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Ellipszis 13">
            <a:extLst>
              <a:ext uri="{FF2B5EF4-FFF2-40B4-BE49-F238E27FC236}">
                <a16:creationId xmlns:a16="http://schemas.microsoft.com/office/drawing/2014/main" id="{90D993F5-32F4-F401-8734-961FA9B59CAE}"/>
              </a:ext>
            </a:extLst>
          </p:cNvPr>
          <p:cNvSpPr/>
          <p:nvPr/>
        </p:nvSpPr>
        <p:spPr>
          <a:xfrm>
            <a:off x="1871968" y="2615876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Ellipszis 14">
            <a:extLst>
              <a:ext uri="{FF2B5EF4-FFF2-40B4-BE49-F238E27FC236}">
                <a16:creationId xmlns:a16="http://schemas.microsoft.com/office/drawing/2014/main" id="{C01403C7-7802-7314-27FE-923FBEFF3398}"/>
              </a:ext>
            </a:extLst>
          </p:cNvPr>
          <p:cNvSpPr/>
          <p:nvPr/>
        </p:nvSpPr>
        <p:spPr>
          <a:xfrm>
            <a:off x="1812229" y="4853984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494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067E34-B5C8-1B65-7FB5-5E722C97A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A800D7-6D6B-7E41-7586-FCA3E75CB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219982"/>
            <a:ext cx="9147629" cy="1325563"/>
          </a:xfrm>
        </p:spPr>
        <p:txBody>
          <a:bodyPr>
            <a:normAutofit fontScale="90000"/>
          </a:bodyPr>
          <a:lstStyle/>
          <a:p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Munkabiztonsági szaktevékenységnek minősül a munkabaleset kivizsgálása.</a:t>
            </a:r>
            <a:b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</a:br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0A38438-C70F-5681-BF0B-00E87920C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37" y="871537"/>
            <a:ext cx="8601399" cy="57664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Ellipszis 2">
            <a:extLst>
              <a:ext uri="{FF2B5EF4-FFF2-40B4-BE49-F238E27FC236}">
                <a16:creationId xmlns:a16="http://schemas.microsoft.com/office/drawing/2014/main" id="{58186D12-A135-BD8F-265A-BA21FC280861}"/>
              </a:ext>
            </a:extLst>
          </p:cNvPr>
          <p:cNvSpPr/>
          <p:nvPr/>
        </p:nvSpPr>
        <p:spPr>
          <a:xfrm>
            <a:off x="350837" y="1594986"/>
            <a:ext cx="208721" cy="2286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Ellipszis 3">
            <a:extLst>
              <a:ext uri="{FF2B5EF4-FFF2-40B4-BE49-F238E27FC236}">
                <a16:creationId xmlns:a16="http://schemas.microsoft.com/office/drawing/2014/main" id="{A0357756-B271-18A4-61DC-125F8B46C52A}"/>
              </a:ext>
            </a:extLst>
          </p:cNvPr>
          <p:cNvSpPr/>
          <p:nvPr/>
        </p:nvSpPr>
        <p:spPr>
          <a:xfrm>
            <a:off x="354792" y="2342382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4EFEC6B4-5229-06F0-2C8B-A9A194EE0CCC}"/>
              </a:ext>
            </a:extLst>
          </p:cNvPr>
          <p:cNvSpPr/>
          <p:nvPr/>
        </p:nvSpPr>
        <p:spPr>
          <a:xfrm>
            <a:off x="8625336" y="4889310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95524F04-3CB1-5C2F-0C3C-C5774DDCDAAB}"/>
              </a:ext>
            </a:extLst>
          </p:cNvPr>
          <p:cNvSpPr/>
          <p:nvPr/>
        </p:nvSpPr>
        <p:spPr>
          <a:xfrm>
            <a:off x="354792" y="3224283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0B5EB2AE-867E-DC2B-8791-AFAC83886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5646" y="3333762"/>
            <a:ext cx="2342857" cy="190476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1B6256F1-ADC9-99F2-5F83-8AB968D987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2361" y="397934"/>
            <a:ext cx="8887277" cy="62526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Ellipszis 12">
            <a:extLst>
              <a:ext uri="{FF2B5EF4-FFF2-40B4-BE49-F238E27FC236}">
                <a16:creationId xmlns:a16="http://schemas.microsoft.com/office/drawing/2014/main" id="{E66EAC7E-1963-1870-0EFE-02B48B007D2C}"/>
              </a:ext>
            </a:extLst>
          </p:cNvPr>
          <p:cNvSpPr/>
          <p:nvPr/>
        </p:nvSpPr>
        <p:spPr>
          <a:xfrm>
            <a:off x="5288503" y="2063207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Ellipszis 13">
            <a:extLst>
              <a:ext uri="{FF2B5EF4-FFF2-40B4-BE49-F238E27FC236}">
                <a16:creationId xmlns:a16="http://schemas.microsoft.com/office/drawing/2014/main" id="{F39BEF45-0342-8D03-96E0-46427CACDCCA}"/>
              </a:ext>
            </a:extLst>
          </p:cNvPr>
          <p:cNvSpPr/>
          <p:nvPr/>
        </p:nvSpPr>
        <p:spPr>
          <a:xfrm>
            <a:off x="10048994" y="2244040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Ellipszis 14">
            <a:extLst>
              <a:ext uri="{FF2B5EF4-FFF2-40B4-BE49-F238E27FC236}">
                <a16:creationId xmlns:a16="http://schemas.microsoft.com/office/drawing/2014/main" id="{A37E4F19-B656-858E-13E7-0E083B9ACACC}"/>
              </a:ext>
            </a:extLst>
          </p:cNvPr>
          <p:cNvSpPr/>
          <p:nvPr/>
        </p:nvSpPr>
        <p:spPr>
          <a:xfrm>
            <a:off x="10329469" y="2234936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Ellipszis 15">
            <a:extLst>
              <a:ext uri="{FF2B5EF4-FFF2-40B4-BE49-F238E27FC236}">
                <a16:creationId xmlns:a16="http://schemas.microsoft.com/office/drawing/2014/main" id="{96A9B2AD-A58C-165E-E407-A13657D2326D}"/>
              </a:ext>
            </a:extLst>
          </p:cNvPr>
          <p:cNvSpPr/>
          <p:nvPr/>
        </p:nvSpPr>
        <p:spPr>
          <a:xfrm>
            <a:off x="10292481" y="2748886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Ellipszis 16">
            <a:extLst>
              <a:ext uri="{FF2B5EF4-FFF2-40B4-BE49-F238E27FC236}">
                <a16:creationId xmlns:a16="http://schemas.microsoft.com/office/drawing/2014/main" id="{3C9D0329-5713-34CE-4209-20A63A0632A2}"/>
              </a:ext>
            </a:extLst>
          </p:cNvPr>
          <p:cNvSpPr/>
          <p:nvPr/>
        </p:nvSpPr>
        <p:spPr>
          <a:xfrm>
            <a:off x="10278833" y="3526176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Ellipszis 17">
            <a:extLst>
              <a:ext uri="{FF2B5EF4-FFF2-40B4-BE49-F238E27FC236}">
                <a16:creationId xmlns:a16="http://schemas.microsoft.com/office/drawing/2014/main" id="{67CEDABA-8ED2-D837-F87B-4EF5028DE731}"/>
              </a:ext>
            </a:extLst>
          </p:cNvPr>
          <p:cNvSpPr/>
          <p:nvPr/>
        </p:nvSpPr>
        <p:spPr>
          <a:xfrm>
            <a:off x="10330580" y="4773576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9" name="Kép 18">
            <a:extLst>
              <a:ext uri="{FF2B5EF4-FFF2-40B4-BE49-F238E27FC236}">
                <a16:creationId xmlns:a16="http://schemas.microsoft.com/office/drawing/2014/main" id="{782FA2AC-9948-572B-3A5B-1CD23149D1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626" y="5795493"/>
            <a:ext cx="1062507" cy="106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1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793C44-9F99-D0CD-9BED-AF5845ACA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0EE6AF-4EA9-C39A-6683-434B8B5F7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219982"/>
            <a:ext cx="9147629" cy="1325563"/>
          </a:xfrm>
        </p:spPr>
        <p:txBody>
          <a:bodyPr>
            <a:normAutofit fontScale="90000"/>
          </a:bodyPr>
          <a:lstStyle/>
          <a:p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Munkabiztonsági szaktevékenységnek minősül a munkabaleset kivizsgálása.</a:t>
            </a:r>
            <a:b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</a:b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3BF89AA-90A7-12EA-05EB-693465AB7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962" y="1349829"/>
            <a:ext cx="9780226" cy="3455361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3D4BBB2A-1630-383E-47D9-ADDF1A831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82" y="619729"/>
            <a:ext cx="8883070" cy="56185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104E924E-7734-5E6F-7FB5-EDD2117E1E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2236" y="2247873"/>
            <a:ext cx="9695882" cy="43901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Ellipszis 2">
            <a:extLst>
              <a:ext uri="{FF2B5EF4-FFF2-40B4-BE49-F238E27FC236}">
                <a16:creationId xmlns:a16="http://schemas.microsoft.com/office/drawing/2014/main" id="{73ABC618-73F9-EC68-483D-183A42580A0D}"/>
              </a:ext>
            </a:extLst>
          </p:cNvPr>
          <p:cNvSpPr/>
          <p:nvPr/>
        </p:nvSpPr>
        <p:spPr>
          <a:xfrm>
            <a:off x="545673" y="2296204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0C8E6D14-D64F-49B1-2260-4350E0AE345B}"/>
              </a:ext>
            </a:extLst>
          </p:cNvPr>
          <p:cNvSpPr/>
          <p:nvPr/>
        </p:nvSpPr>
        <p:spPr>
          <a:xfrm>
            <a:off x="545673" y="2798309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0288BC24-BA8E-74D0-41DE-92604FEE0153}"/>
              </a:ext>
            </a:extLst>
          </p:cNvPr>
          <p:cNvSpPr/>
          <p:nvPr/>
        </p:nvSpPr>
        <p:spPr>
          <a:xfrm>
            <a:off x="2219361" y="2872792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FD7C965E-44C9-E958-4931-81F1CD4B2D38}"/>
              </a:ext>
            </a:extLst>
          </p:cNvPr>
          <p:cNvSpPr/>
          <p:nvPr/>
        </p:nvSpPr>
        <p:spPr>
          <a:xfrm>
            <a:off x="2211249" y="3374897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3D248AD1-1A2B-20A7-562C-00623CEECEE2}"/>
              </a:ext>
            </a:extLst>
          </p:cNvPr>
          <p:cNvSpPr/>
          <p:nvPr/>
        </p:nvSpPr>
        <p:spPr>
          <a:xfrm>
            <a:off x="2219361" y="5600875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D4221262-94BF-5FFE-1D6E-57EA04B8A0FB}"/>
              </a:ext>
            </a:extLst>
          </p:cNvPr>
          <p:cNvSpPr/>
          <p:nvPr/>
        </p:nvSpPr>
        <p:spPr>
          <a:xfrm>
            <a:off x="2219361" y="4697988"/>
            <a:ext cx="204766" cy="20471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156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8FB1E3A-D034-C2E9-FE81-D02C4012A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219982"/>
            <a:ext cx="9147629" cy="1325563"/>
          </a:xfrm>
        </p:spPr>
        <p:txBody>
          <a:bodyPr>
            <a:normAutofit fontScale="90000"/>
          </a:bodyPr>
          <a:lstStyle/>
          <a:p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Munkabiztonsági szaktevékenységnek minősül a munkabaleset kivizsgálása.</a:t>
            </a:r>
            <a:b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</a:b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C211ED1-71B1-1B31-5417-F585C2881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3466" y="219982"/>
            <a:ext cx="5933348" cy="65332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31CE53E-714E-CD1B-9C7C-A5FB675DC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949" y="2033516"/>
            <a:ext cx="11449028" cy="46045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DD879BE3-249D-61EB-9E95-E6F05061A576}"/>
              </a:ext>
            </a:extLst>
          </p:cNvPr>
          <p:cNvSpPr txBox="1"/>
          <p:nvPr/>
        </p:nvSpPr>
        <p:spPr>
          <a:xfrm>
            <a:off x="8503558" y="1191602"/>
            <a:ext cx="3688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hu-H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törlés a nyilvántartásból</a:t>
            </a:r>
          </a:p>
        </p:txBody>
      </p:sp>
      <p:sp>
        <p:nvSpPr>
          <p:cNvPr id="9" name="Nyíl: balra mutató 8">
            <a:extLst>
              <a:ext uri="{FF2B5EF4-FFF2-40B4-BE49-F238E27FC236}">
                <a16:creationId xmlns:a16="http://schemas.microsoft.com/office/drawing/2014/main" id="{92D28B75-F54F-5C8F-19C1-BBB7448C253D}"/>
              </a:ext>
            </a:extLst>
          </p:cNvPr>
          <p:cNvSpPr/>
          <p:nvPr/>
        </p:nvSpPr>
        <p:spPr>
          <a:xfrm rot="1400833">
            <a:off x="7896711" y="1291712"/>
            <a:ext cx="562363" cy="27658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C45E165C-DCF5-A064-CFD9-275A374B44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0330" y="3193576"/>
            <a:ext cx="1357327" cy="1330271"/>
          </a:xfrm>
          <a:prstGeom prst="rect">
            <a:avLst/>
          </a:prstGeom>
        </p:spPr>
      </p:pic>
      <p:sp>
        <p:nvSpPr>
          <p:cNvPr id="3" name="Ellipszis 2">
            <a:extLst>
              <a:ext uri="{FF2B5EF4-FFF2-40B4-BE49-F238E27FC236}">
                <a16:creationId xmlns:a16="http://schemas.microsoft.com/office/drawing/2014/main" id="{31FFAF9E-556C-8357-370D-75970DCE16FB}"/>
              </a:ext>
            </a:extLst>
          </p:cNvPr>
          <p:cNvSpPr/>
          <p:nvPr/>
        </p:nvSpPr>
        <p:spPr>
          <a:xfrm>
            <a:off x="561627" y="3486584"/>
            <a:ext cx="598432" cy="55391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8824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D7F967-6E8B-976D-C2F6-75C5F6652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E305A8E-B853-7062-5911-2A44F53DB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219982"/>
            <a:ext cx="9147629" cy="1325563"/>
          </a:xfrm>
        </p:spPr>
        <p:txBody>
          <a:bodyPr>
            <a:normAutofit fontScale="90000"/>
          </a:bodyPr>
          <a:lstStyle/>
          <a:p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Munkabiztonsági szaktevékenységnek minősül a munkabaleset kivizsgálása.</a:t>
            </a:r>
            <a:b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</a:b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BB23901-1B96-1B3B-0231-8E734BFC8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73" y="942437"/>
            <a:ext cx="11351053" cy="5695581"/>
          </a:xfrm>
          <a:prstGeom prst="rect">
            <a:avLst/>
          </a:prstGeom>
        </p:spPr>
      </p:pic>
      <p:sp>
        <p:nvSpPr>
          <p:cNvPr id="8" name="Ellipszis 7">
            <a:extLst>
              <a:ext uri="{FF2B5EF4-FFF2-40B4-BE49-F238E27FC236}">
                <a16:creationId xmlns:a16="http://schemas.microsoft.com/office/drawing/2014/main" id="{081288DC-99D9-44AF-C51A-5191CEC3D56D}"/>
              </a:ext>
            </a:extLst>
          </p:cNvPr>
          <p:cNvSpPr/>
          <p:nvPr/>
        </p:nvSpPr>
        <p:spPr>
          <a:xfrm>
            <a:off x="1722783" y="2072911"/>
            <a:ext cx="860286" cy="858605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7039B004-6946-6B16-67D1-A4CA945B2594}"/>
              </a:ext>
            </a:extLst>
          </p:cNvPr>
          <p:cNvSpPr/>
          <p:nvPr/>
        </p:nvSpPr>
        <p:spPr>
          <a:xfrm>
            <a:off x="4944859" y="1868621"/>
            <a:ext cx="1225826" cy="1062895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5C1674A2-E60C-07D6-274E-3B114F8DE1C0}"/>
              </a:ext>
            </a:extLst>
          </p:cNvPr>
          <p:cNvSpPr/>
          <p:nvPr/>
        </p:nvSpPr>
        <p:spPr>
          <a:xfrm>
            <a:off x="2902226" y="3157801"/>
            <a:ext cx="980660" cy="93398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Ellipszis 11">
            <a:extLst>
              <a:ext uri="{FF2B5EF4-FFF2-40B4-BE49-F238E27FC236}">
                <a16:creationId xmlns:a16="http://schemas.microsoft.com/office/drawing/2014/main" id="{3B2DCD2F-7B0F-8886-401A-4AFC8A33B4E8}"/>
              </a:ext>
            </a:extLst>
          </p:cNvPr>
          <p:cNvSpPr/>
          <p:nvPr/>
        </p:nvSpPr>
        <p:spPr>
          <a:xfrm>
            <a:off x="2702339" y="5380383"/>
            <a:ext cx="1180547" cy="110829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Ellipszis 12">
            <a:extLst>
              <a:ext uri="{FF2B5EF4-FFF2-40B4-BE49-F238E27FC236}">
                <a16:creationId xmlns:a16="http://schemas.microsoft.com/office/drawing/2014/main" id="{CC1DEDD9-838F-FCDA-C4E2-351E89266597}"/>
              </a:ext>
            </a:extLst>
          </p:cNvPr>
          <p:cNvSpPr/>
          <p:nvPr/>
        </p:nvSpPr>
        <p:spPr>
          <a:xfrm>
            <a:off x="10119442" y="5529727"/>
            <a:ext cx="1652084" cy="110829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626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0B7C99-D7B1-8E3B-B3A9-6454D5D3C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A83430-00A0-8373-BE43-2F95D48C2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219982"/>
            <a:ext cx="9147629" cy="1325563"/>
          </a:xfrm>
        </p:spPr>
        <p:txBody>
          <a:bodyPr>
            <a:normAutofit fontScale="90000"/>
          </a:bodyPr>
          <a:lstStyle/>
          <a:p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Munkabiztonsági szaktevékenységnek minősül a munkabaleset kivizsgálása.</a:t>
            </a:r>
            <a:b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</a:b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3D29B0D-24B9-D34F-87E2-16632F5E1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54" y="219982"/>
            <a:ext cx="10887904" cy="6517225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045D502-8460-ED16-1C50-61AE9E560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058" y="5497021"/>
            <a:ext cx="1062507" cy="106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9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B0C4E0-01A8-31DE-C756-9CAE4BFB5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938FABB-7A92-E7A5-88C4-260F8DA63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219982"/>
            <a:ext cx="9147629" cy="1325563"/>
          </a:xfrm>
        </p:spPr>
        <p:txBody>
          <a:bodyPr>
            <a:normAutofit fontScale="90000"/>
          </a:bodyPr>
          <a:lstStyle/>
          <a:p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Munkabiztonsági szaktevékenységnek minősül a munkabaleset kivizsgálása.</a:t>
            </a:r>
            <a:b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</a:br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86E9EEE-0777-019E-D4AD-1524AF7F5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867" y="3261815"/>
            <a:ext cx="1701321" cy="170132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A97395DE-C47F-4A72-2C37-04B8C2FE1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67" y="219982"/>
            <a:ext cx="8991600" cy="65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9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1C4AEDC8-FD42-4C9A-C485-DC809739B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: lekerekített 1">
            <a:extLst>
              <a:ext uri="{FF2B5EF4-FFF2-40B4-BE49-F238E27FC236}">
                <a16:creationId xmlns:a16="http://schemas.microsoft.com/office/drawing/2014/main" id="{3DD96D12-0395-F8A5-E80E-D9C2539DEC9A}"/>
              </a:ext>
            </a:extLst>
          </p:cNvPr>
          <p:cNvSpPr/>
          <p:nvPr/>
        </p:nvSpPr>
        <p:spPr>
          <a:xfrm>
            <a:off x="4611757" y="106621"/>
            <a:ext cx="7354956" cy="1152336"/>
          </a:xfrm>
          <a:prstGeom prst="roundRect">
            <a:avLst/>
          </a:prstGeom>
          <a:solidFill>
            <a:srgbClr val="77CB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356A6664-DB5D-3411-AF9A-3D171D7A3615}"/>
              </a:ext>
            </a:extLst>
          </p:cNvPr>
          <p:cNvSpPr txBox="1"/>
          <p:nvPr/>
        </p:nvSpPr>
        <p:spPr>
          <a:xfrm>
            <a:off x="5123578" y="99898"/>
            <a:ext cx="65929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solidFill>
                  <a:schemeClr val="bg2"/>
                </a:solidFill>
              </a:rPr>
              <a:t>Tartalmilag rossz, vagy hiányos</a:t>
            </a:r>
          </a:p>
          <a:p>
            <a:r>
              <a:rPr lang="hu-HU" sz="3200" b="1" dirty="0">
                <a:solidFill>
                  <a:schemeClr val="bg2"/>
                </a:solidFill>
              </a:rPr>
              <a:t>kockázatértékelés</a:t>
            </a:r>
          </a:p>
        </p:txBody>
      </p:sp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4A00294F-09CE-93EE-24F6-7BA8150916BC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B4008E9-124C-C70D-27D3-D3316C1A7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075" y="198954"/>
            <a:ext cx="6545943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Leggyakoribb intézkedések: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800" b="0" i="0" u="none" strike="noStrike" kern="120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" name="Google Shape;2437;p49">
            <a:extLst>
              <a:ext uri="{FF2B5EF4-FFF2-40B4-BE49-F238E27FC236}">
                <a16:creationId xmlns:a16="http://schemas.microsoft.com/office/drawing/2014/main" id="{6949EA0A-170A-981B-9D35-5E4FFE6D777C}"/>
              </a:ext>
            </a:extLst>
          </p:cNvPr>
          <p:cNvSpPr/>
          <p:nvPr/>
        </p:nvSpPr>
        <p:spPr>
          <a:xfrm rot="5400000" flipH="1">
            <a:off x="163054" y="4035547"/>
            <a:ext cx="2288194" cy="2406151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55" name="Google Shape;2438;p49">
            <a:extLst>
              <a:ext uri="{FF2B5EF4-FFF2-40B4-BE49-F238E27FC236}">
                <a16:creationId xmlns:a16="http://schemas.microsoft.com/office/drawing/2014/main" id="{552AB0C5-5B6F-EDC0-D941-2904EB6920F4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" r="216"/>
          <a:stretch/>
        </p:blipFill>
        <p:spPr>
          <a:xfrm rot="20811516">
            <a:off x="458923" y="4456014"/>
            <a:ext cx="1696456" cy="163143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97C3D57D-45C3-9203-889A-53F1DED139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3721">
            <a:off x="667388" y="363304"/>
            <a:ext cx="4486275" cy="6153150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E22A29BA-4B94-E9A3-6D86-F625E5DD96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250" y="1443781"/>
            <a:ext cx="1152337" cy="1152337"/>
          </a:xfrm>
          <a:prstGeom prst="rect">
            <a:avLst/>
          </a:prstGeom>
        </p:spPr>
      </p:pic>
      <p:pic>
        <p:nvPicPr>
          <p:cNvPr id="20" name="Kép 19">
            <a:extLst>
              <a:ext uri="{FF2B5EF4-FFF2-40B4-BE49-F238E27FC236}">
                <a16:creationId xmlns:a16="http://schemas.microsoft.com/office/drawing/2014/main" id="{82EFD09F-DE3C-3BE2-8D44-23B293182E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258" y="351264"/>
            <a:ext cx="4624119" cy="6327742"/>
          </a:xfrm>
          <a:prstGeom prst="rect">
            <a:avLst/>
          </a:prstGeom>
        </p:spPr>
      </p:pic>
      <p:pic>
        <p:nvPicPr>
          <p:cNvPr id="22" name="Kép 21">
            <a:extLst>
              <a:ext uri="{FF2B5EF4-FFF2-40B4-BE49-F238E27FC236}">
                <a16:creationId xmlns:a16="http://schemas.microsoft.com/office/drawing/2014/main" id="{3558C57A-65AF-BDB3-3E62-395A88DBC6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721" y="803158"/>
            <a:ext cx="1191388" cy="1096423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96C85BC4-6836-B831-2574-270F638AC4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066" y="1458891"/>
            <a:ext cx="829524" cy="82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0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A0213E54-7AD6-C415-82D7-670EEC214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12">
            <a:extLst>
              <a:ext uri="{FF2B5EF4-FFF2-40B4-BE49-F238E27FC236}">
                <a16:creationId xmlns:a16="http://schemas.microsoft.com/office/drawing/2014/main" id="{F2191315-2524-CB94-FFA6-02C0DFA7D8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37" y="1122348"/>
            <a:ext cx="5486400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8EC2F50C-16CE-5B8E-A157-A633F31DD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5400" y="2132904"/>
            <a:ext cx="9013204" cy="4249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308E7181-AD74-22F8-F441-1C98E9DC0CD1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0125198-33F3-652A-9719-8A657DE6A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075" y="198954"/>
            <a:ext cx="6545943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Leggyakoribb intézkedések: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800" b="0" i="0" u="none" strike="noStrike" kern="120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" name="Google Shape;2437;p49">
            <a:extLst>
              <a:ext uri="{FF2B5EF4-FFF2-40B4-BE49-F238E27FC236}">
                <a16:creationId xmlns:a16="http://schemas.microsoft.com/office/drawing/2014/main" id="{A7F09A8D-33E7-3814-C938-25FF28923045}"/>
              </a:ext>
            </a:extLst>
          </p:cNvPr>
          <p:cNvSpPr/>
          <p:nvPr/>
        </p:nvSpPr>
        <p:spPr>
          <a:xfrm rot="5400000" flipH="1">
            <a:off x="163054" y="4035547"/>
            <a:ext cx="2288194" cy="2406151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55" name="Google Shape;2438;p49">
            <a:extLst>
              <a:ext uri="{FF2B5EF4-FFF2-40B4-BE49-F238E27FC236}">
                <a16:creationId xmlns:a16="http://schemas.microsoft.com/office/drawing/2014/main" id="{7A9120DF-1B23-18B1-A112-9309C20D1973}"/>
              </a:ext>
            </a:extLst>
          </p:cNvPr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" r="216"/>
          <a:stretch/>
        </p:blipFill>
        <p:spPr>
          <a:xfrm rot="20811516">
            <a:off x="458923" y="4456014"/>
            <a:ext cx="1696456" cy="1631435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églalap: lekerekített 1">
            <a:extLst>
              <a:ext uri="{FF2B5EF4-FFF2-40B4-BE49-F238E27FC236}">
                <a16:creationId xmlns:a16="http://schemas.microsoft.com/office/drawing/2014/main" id="{9182163A-9DE2-FFCA-DE58-E997DC48503C}"/>
              </a:ext>
            </a:extLst>
          </p:cNvPr>
          <p:cNvSpPr/>
          <p:nvPr/>
        </p:nvSpPr>
        <p:spPr>
          <a:xfrm>
            <a:off x="4611757" y="106621"/>
            <a:ext cx="7354956" cy="1152336"/>
          </a:xfrm>
          <a:prstGeom prst="roundRect">
            <a:avLst/>
          </a:prstGeom>
          <a:solidFill>
            <a:srgbClr val="77CB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19CE661-9685-AAE8-5E02-BD38C679BD9E}"/>
              </a:ext>
            </a:extLst>
          </p:cNvPr>
          <p:cNvSpPr txBox="1"/>
          <p:nvPr/>
        </p:nvSpPr>
        <p:spPr>
          <a:xfrm>
            <a:off x="5123578" y="99898"/>
            <a:ext cx="65929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solidFill>
                  <a:schemeClr val="bg2"/>
                </a:solidFill>
              </a:rPr>
              <a:t>Tartalmilag rossz, vagy hiányos</a:t>
            </a:r>
          </a:p>
          <a:p>
            <a:r>
              <a:rPr lang="hu-HU" sz="3200" b="1" dirty="0">
                <a:solidFill>
                  <a:schemeClr val="bg2"/>
                </a:solidFill>
              </a:rPr>
              <a:t>kockázatértékelés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7EC722F4-C898-EE2B-B4C3-B403E91DBD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189" y="3014238"/>
            <a:ext cx="829524" cy="829524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733922C9-9E8E-8806-8225-3AA34885A9E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474" y="1388815"/>
            <a:ext cx="6493495" cy="487012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CA2EB087-95B2-567C-9EF1-379FF7A424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301" y="3265001"/>
            <a:ext cx="829524" cy="82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3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Shape 2434">
          <a:extLst>
            <a:ext uri="{FF2B5EF4-FFF2-40B4-BE49-F238E27FC236}">
              <a16:creationId xmlns:a16="http://schemas.microsoft.com/office/drawing/2014/main" id="{1AFEBDD0-4A5A-02AC-58BB-8C07ECB1D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: lekerekített 1">
            <a:extLst>
              <a:ext uri="{FF2B5EF4-FFF2-40B4-BE49-F238E27FC236}">
                <a16:creationId xmlns:a16="http://schemas.microsoft.com/office/drawing/2014/main" id="{93B6F849-D608-31D7-D81E-53CC39A37E37}"/>
              </a:ext>
            </a:extLst>
          </p:cNvPr>
          <p:cNvSpPr/>
          <p:nvPr/>
        </p:nvSpPr>
        <p:spPr>
          <a:xfrm>
            <a:off x="4611757" y="106621"/>
            <a:ext cx="7354956" cy="1152336"/>
          </a:xfrm>
          <a:prstGeom prst="roundRect">
            <a:avLst/>
          </a:prstGeom>
          <a:solidFill>
            <a:srgbClr val="77CB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1C8387C6-E9A8-E434-5126-908156AD3BDE}"/>
              </a:ext>
            </a:extLst>
          </p:cNvPr>
          <p:cNvSpPr txBox="1"/>
          <p:nvPr/>
        </p:nvSpPr>
        <p:spPr>
          <a:xfrm>
            <a:off x="5123578" y="99898"/>
            <a:ext cx="65929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solidFill>
                  <a:schemeClr val="bg2"/>
                </a:solidFill>
              </a:rPr>
              <a:t>Tartalmilag rossz, vagy hiányos</a:t>
            </a:r>
          </a:p>
          <a:p>
            <a:r>
              <a:rPr lang="hu-HU" sz="3200" b="1" dirty="0">
                <a:solidFill>
                  <a:schemeClr val="bg2"/>
                </a:solidFill>
              </a:rPr>
              <a:t>kockázatértékelés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4095DEA-9E72-F61C-559C-91F4F22BF9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77" y="1014917"/>
            <a:ext cx="5124913" cy="3843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F7C16E6E-B035-89AB-B6AB-7DD73A59A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3436" y="1732825"/>
            <a:ext cx="5917357" cy="48596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80F712D-8703-307C-48E7-6628C48F58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9810" y="922079"/>
            <a:ext cx="7038975" cy="5829300"/>
          </a:xfrm>
          <a:prstGeom prst="rect">
            <a:avLst/>
          </a:prstGeom>
        </p:spPr>
      </p:pic>
      <p:sp>
        <p:nvSpPr>
          <p:cNvPr id="2436" name="Google Shape;2436;p49">
            <a:extLst>
              <a:ext uri="{FF2B5EF4-FFF2-40B4-BE49-F238E27FC236}">
                <a16:creationId xmlns:a16="http://schemas.microsoft.com/office/drawing/2014/main" id="{A9D65999-9E80-B2CB-9A8B-94A53BA8861B}"/>
              </a:ext>
            </a:extLst>
          </p:cNvPr>
          <p:cNvSpPr/>
          <p:nvPr/>
        </p:nvSpPr>
        <p:spPr>
          <a:xfrm rot="10800000" flipH="1">
            <a:off x="475467" y="475280"/>
            <a:ext cx="4870120" cy="4870120"/>
          </a:xfrm>
          <a:custGeom>
            <a:avLst/>
            <a:gdLst/>
            <a:ahLst/>
            <a:cxnLst/>
            <a:rect l="l" t="t" r="r" b="b"/>
            <a:pathLst>
              <a:path w="81572" h="81572" extrusionOk="0">
                <a:moveTo>
                  <a:pt x="40786" y="1"/>
                </a:moveTo>
                <a:cubicBezTo>
                  <a:pt x="18262" y="1"/>
                  <a:pt x="0" y="18262"/>
                  <a:pt x="0" y="40786"/>
                </a:cubicBezTo>
                <a:cubicBezTo>
                  <a:pt x="0" y="63310"/>
                  <a:pt x="18262" y="81572"/>
                  <a:pt x="40786" y="81572"/>
                </a:cubicBezTo>
                <a:cubicBezTo>
                  <a:pt x="63310" y="81572"/>
                  <a:pt x="81571" y="63310"/>
                  <a:pt x="81571" y="40786"/>
                </a:cubicBezTo>
                <a:cubicBezTo>
                  <a:pt x="81571" y="18262"/>
                  <a:pt x="63310" y="1"/>
                  <a:pt x="40786" y="1"/>
                </a:cubicBezTo>
                <a:close/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E70E061-F6BE-9338-931D-2739CE530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075" y="198954"/>
            <a:ext cx="6545943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Leggyakoribb intézkedések: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800" b="0" i="0" u="none" strike="noStrike" kern="120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" name="Google Shape;2437;p49">
            <a:extLst>
              <a:ext uri="{FF2B5EF4-FFF2-40B4-BE49-F238E27FC236}">
                <a16:creationId xmlns:a16="http://schemas.microsoft.com/office/drawing/2014/main" id="{A248ABB6-C06C-250E-6FF3-57B99611C342}"/>
              </a:ext>
            </a:extLst>
          </p:cNvPr>
          <p:cNvSpPr/>
          <p:nvPr/>
        </p:nvSpPr>
        <p:spPr>
          <a:xfrm rot="5400000" flipH="1">
            <a:off x="163054" y="4035547"/>
            <a:ext cx="2288194" cy="2406151"/>
          </a:xfrm>
          <a:custGeom>
            <a:avLst/>
            <a:gdLst/>
            <a:ahLst/>
            <a:cxnLst/>
            <a:rect l="l" t="t" r="r" b="b"/>
            <a:pathLst>
              <a:path w="19266" h="19266" extrusionOk="0">
                <a:moveTo>
                  <a:pt x="8884" y="0"/>
                </a:moveTo>
                <a:lnTo>
                  <a:pt x="8636" y="1898"/>
                </a:lnTo>
                <a:cubicBezTo>
                  <a:pt x="7934" y="1995"/>
                  <a:pt x="7261" y="2173"/>
                  <a:pt x="6629" y="2435"/>
                </a:cubicBezTo>
                <a:lnTo>
                  <a:pt x="5459" y="908"/>
                </a:lnTo>
                <a:lnTo>
                  <a:pt x="4167" y="1665"/>
                </a:lnTo>
                <a:lnTo>
                  <a:pt x="4909" y="3438"/>
                </a:lnTo>
                <a:cubicBezTo>
                  <a:pt x="4359" y="3850"/>
                  <a:pt x="3864" y="4360"/>
                  <a:pt x="3438" y="4910"/>
                </a:cubicBezTo>
                <a:lnTo>
                  <a:pt x="1664" y="4167"/>
                </a:lnTo>
                <a:lnTo>
                  <a:pt x="908" y="5460"/>
                </a:lnTo>
                <a:lnTo>
                  <a:pt x="2448" y="6628"/>
                </a:lnTo>
                <a:cubicBezTo>
                  <a:pt x="2173" y="7261"/>
                  <a:pt x="1994" y="7935"/>
                  <a:pt x="1911" y="8636"/>
                </a:cubicBezTo>
                <a:lnTo>
                  <a:pt x="1" y="8883"/>
                </a:lnTo>
                <a:lnTo>
                  <a:pt x="1" y="10383"/>
                </a:lnTo>
                <a:lnTo>
                  <a:pt x="1911" y="10616"/>
                </a:lnTo>
                <a:cubicBezTo>
                  <a:pt x="1994" y="11318"/>
                  <a:pt x="2173" y="12005"/>
                  <a:pt x="2448" y="12638"/>
                </a:cubicBezTo>
                <a:lnTo>
                  <a:pt x="908" y="13793"/>
                </a:lnTo>
                <a:lnTo>
                  <a:pt x="1664" y="15099"/>
                </a:lnTo>
                <a:lnTo>
                  <a:pt x="3438" y="14343"/>
                </a:lnTo>
                <a:cubicBezTo>
                  <a:pt x="3864" y="14906"/>
                  <a:pt x="4359" y="15401"/>
                  <a:pt x="4909" y="15814"/>
                </a:cubicBezTo>
                <a:lnTo>
                  <a:pt x="4167" y="17588"/>
                </a:lnTo>
                <a:lnTo>
                  <a:pt x="5459" y="18344"/>
                </a:lnTo>
                <a:lnTo>
                  <a:pt x="6629" y="16818"/>
                </a:lnTo>
                <a:cubicBezTo>
                  <a:pt x="7261" y="17079"/>
                  <a:pt x="7934" y="17258"/>
                  <a:pt x="8636" y="17354"/>
                </a:cubicBezTo>
                <a:lnTo>
                  <a:pt x="8884" y="19266"/>
                </a:lnTo>
                <a:lnTo>
                  <a:pt x="10382" y="19266"/>
                </a:lnTo>
                <a:lnTo>
                  <a:pt x="10616" y="17354"/>
                </a:lnTo>
                <a:cubicBezTo>
                  <a:pt x="11331" y="17258"/>
                  <a:pt x="12005" y="17079"/>
                  <a:pt x="12637" y="16818"/>
                </a:cubicBezTo>
                <a:lnTo>
                  <a:pt x="13792" y="18344"/>
                </a:lnTo>
                <a:lnTo>
                  <a:pt x="15099" y="17588"/>
                </a:lnTo>
                <a:lnTo>
                  <a:pt x="14357" y="15814"/>
                </a:lnTo>
                <a:cubicBezTo>
                  <a:pt x="14907" y="15401"/>
                  <a:pt x="15402" y="14906"/>
                  <a:pt x="15827" y="14343"/>
                </a:cubicBezTo>
                <a:lnTo>
                  <a:pt x="17602" y="15099"/>
                </a:lnTo>
                <a:lnTo>
                  <a:pt x="18344" y="13793"/>
                </a:lnTo>
                <a:lnTo>
                  <a:pt x="16818" y="12638"/>
                </a:lnTo>
                <a:cubicBezTo>
                  <a:pt x="17079" y="12005"/>
                  <a:pt x="17258" y="11318"/>
                  <a:pt x="17354" y="10616"/>
                </a:cubicBezTo>
                <a:lnTo>
                  <a:pt x="19265" y="10383"/>
                </a:lnTo>
                <a:lnTo>
                  <a:pt x="19265" y="8883"/>
                </a:lnTo>
                <a:lnTo>
                  <a:pt x="17354" y="8636"/>
                </a:lnTo>
                <a:cubicBezTo>
                  <a:pt x="17258" y="7935"/>
                  <a:pt x="17079" y="7261"/>
                  <a:pt x="16818" y="6628"/>
                </a:cubicBezTo>
                <a:lnTo>
                  <a:pt x="18344" y="5460"/>
                </a:lnTo>
                <a:lnTo>
                  <a:pt x="17602" y="4167"/>
                </a:lnTo>
                <a:lnTo>
                  <a:pt x="15827" y="4910"/>
                </a:lnTo>
                <a:cubicBezTo>
                  <a:pt x="15402" y="4360"/>
                  <a:pt x="14907" y="3850"/>
                  <a:pt x="14357" y="3438"/>
                </a:cubicBezTo>
                <a:lnTo>
                  <a:pt x="15099" y="1665"/>
                </a:lnTo>
                <a:lnTo>
                  <a:pt x="13792" y="908"/>
                </a:lnTo>
                <a:lnTo>
                  <a:pt x="12637" y="2435"/>
                </a:lnTo>
                <a:cubicBezTo>
                  <a:pt x="12005" y="2173"/>
                  <a:pt x="11331" y="1995"/>
                  <a:pt x="10616" y="1898"/>
                </a:cubicBezTo>
                <a:lnTo>
                  <a:pt x="10382" y="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55" name="Google Shape;2438;p49">
            <a:extLst>
              <a:ext uri="{FF2B5EF4-FFF2-40B4-BE49-F238E27FC236}">
                <a16:creationId xmlns:a16="http://schemas.microsoft.com/office/drawing/2014/main" id="{0067989E-DC1A-15D8-F728-7358FCE75A3E}"/>
              </a:ext>
            </a:extLst>
          </p:cNvPr>
          <p:cNvPicPr preferRelativeResize="0"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" r="216"/>
          <a:stretch/>
        </p:blipFill>
        <p:spPr>
          <a:xfrm rot="20811516">
            <a:off x="458923" y="4456014"/>
            <a:ext cx="1696456" cy="1631435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EA889C8A-72B6-8403-703C-280BF8B80D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1560" y="3593768"/>
            <a:ext cx="829524" cy="82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14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4DF1E4-102C-76BA-EC50-1D569F674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3EC244-E2A0-F39A-7C4B-E90941108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245" y="-124574"/>
            <a:ext cx="5885070" cy="1325563"/>
          </a:xfrm>
        </p:spPr>
        <p:txBody>
          <a:bodyPr>
            <a:normAutofit/>
          </a:bodyPr>
          <a:lstStyle/>
          <a:p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Helyszíni tapasztalatok:</a:t>
            </a:r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7C0541FD-E319-934B-866A-863C31800A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359" y="817499"/>
            <a:ext cx="1056861" cy="1056861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48C098C2-06E8-D78E-0CEF-908ACDE787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1300">
            <a:off x="312195" y="356749"/>
            <a:ext cx="5346482" cy="6359378"/>
          </a:xfrm>
          <a:prstGeom prst="rect">
            <a:avLst/>
          </a:prstGeom>
        </p:spPr>
      </p:pic>
      <p:sp>
        <p:nvSpPr>
          <p:cNvPr id="15" name="Nyíl: jobbra mutató 14">
            <a:extLst>
              <a:ext uri="{FF2B5EF4-FFF2-40B4-BE49-F238E27FC236}">
                <a16:creationId xmlns:a16="http://schemas.microsoft.com/office/drawing/2014/main" id="{CA757E0C-2A83-0ADA-075C-505007B83B28}"/>
              </a:ext>
            </a:extLst>
          </p:cNvPr>
          <p:cNvSpPr/>
          <p:nvPr/>
        </p:nvSpPr>
        <p:spPr>
          <a:xfrm>
            <a:off x="4346713" y="1234120"/>
            <a:ext cx="1416125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Nyíl: jobbra mutató 16">
            <a:extLst>
              <a:ext uri="{FF2B5EF4-FFF2-40B4-BE49-F238E27FC236}">
                <a16:creationId xmlns:a16="http://schemas.microsoft.com/office/drawing/2014/main" id="{8647C5B5-5009-A42C-5C5C-C6E6E5BE1E34}"/>
              </a:ext>
            </a:extLst>
          </p:cNvPr>
          <p:cNvSpPr/>
          <p:nvPr/>
        </p:nvSpPr>
        <p:spPr>
          <a:xfrm>
            <a:off x="4346713" y="2037523"/>
            <a:ext cx="1416125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9" name="Kép 18">
            <a:extLst>
              <a:ext uri="{FF2B5EF4-FFF2-40B4-BE49-F238E27FC236}">
                <a16:creationId xmlns:a16="http://schemas.microsoft.com/office/drawing/2014/main" id="{6521919F-E978-4D72-CE8A-4DD3D274A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5359" y="1930159"/>
            <a:ext cx="5742637" cy="931614"/>
          </a:xfrm>
          <a:prstGeom prst="rect">
            <a:avLst/>
          </a:prstGeom>
        </p:spPr>
      </p:pic>
      <p:sp>
        <p:nvSpPr>
          <p:cNvPr id="21" name="Nyíl: jobbra mutató 20">
            <a:extLst>
              <a:ext uri="{FF2B5EF4-FFF2-40B4-BE49-F238E27FC236}">
                <a16:creationId xmlns:a16="http://schemas.microsoft.com/office/drawing/2014/main" id="{7D6D0AAB-86EE-3E0F-5181-F9A5D541571D}"/>
              </a:ext>
            </a:extLst>
          </p:cNvPr>
          <p:cNvSpPr/>
          <p:nvPr/>
        </p:nvSpPr>
        <p:spPr>
          <a:xfrm>
            <a:off x="5762838" y="3732355"/>
            <a:ext cx="1416125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Jobb oldali kapcsos zárójel 23">
            <a:extLst>
              <a:ext uri="{FF2B5EF4-FFF2-40B4-BE49-F238E27FC236}">
                <a16:creationId xmlns:a16="http://schemas.microsoft.com/office/drawing/2014/main" id="{9D26D4E6-4B47-2698-9D3B-323B72C477CA}"/>
              </a:ext>
            </a:extLst>
          </p:cNvPr>
          <p:cNvSpPr/>
          <p:nvPr/>
        </p:nvSpPr>
        <p:spPr>
          <a:xfrm>
            <a:off x="5054775" y="2764957"/>
            <a:ext cx="543339" cy="223961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26" name="Kép 25">
            <a:extLst>
              <a:ext uri="{FF2B5EF4-FFF2-40B4-BE49-F238E27FC236}">
                <a16:creationId xmlns:a16="http://schemas.microsoft.com/office/drawing/2014/main" id="{BC1ADBED-4537-C2A9-4462-46F51E13A0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3790" y="3590944"/>
            <a:ext cx="1222887" cy="587621"/>
          </a:xfrm>
          <a:prstGeom prst="rect">
            <a:avLst/>
          </a:prstGeom>
        </p:spPr>
      </p:pic>
      <p:sp>
        <p:nvSpPr>
          <p:cNvPr id="27" name="Nyíl: jobbra mutató 26">
            <a:extLst>
              <a:ext uri="{FF2B5EF4-FFF2-40B4-BE49-F238E27FC236}">
                <a16:creationId xmlns:a16="http://schemas.microsoft.com/office/drawing/2014/main" id="{1BD24D46-A2F0-1570-619A-C126E0A8892F}"/>
              </a:ext>
            </a:extLst>
          </p:cNvPr>
          <p:cNvSpPr/>
          <p:nvPr/>
        </p:nvSpPr>
        <p:spPr>
          <a:xfrm>
            <a:off x="3738042" y="6217138"/>
            <a:ext cx="1416125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29" name="Kép 28">
            <a:extLst>
              <a:ext uri="{FF2B5EF4-FFF2-40B4-BE49-F238E27FC236}">
                <a16:creationId xmlns:a16="http://schemas.microsoft.com/office/drawing/2014/main" id="{0F91F35A-129A-70C5-3C59-88673FCF00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6119314"/>
            <a:ext cx="5298537" cy="402624"/>
          </a:xfrm>
          <a:prstGeom prst="rect">
            <a:avLst/>
          </a:prstGeom>
        </p:spPr>
      </p:pic>
      <p:pic>
        <p:nvPicPr>
          <p:cNvPr id="30" name="Kép 29">
            <a:extLst>
              <a:ext uri="{FF2B5EF4-FFF2-40B4-BE49-F238E27FC236}">
                <a16:creationId xmlns:a16="http://schemas.microsoft.com/office/drawing/2014/main" id="{DF08DC1C-D191-0955-44EF-0F0113002F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906" y="3820362"/>
            <a:ext cx="1701321" cy="170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7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1" grpId="0" animBg="1"/>
      <p:bldP spid="24" grpId="0" animBg="1"/>
      <p:bldP spid="2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9897F4-3EAC-8018-0F58-0BBF0D00A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A1BFFA-2B48-8910-8DF7-158CB039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245" y="-124574"/>
            <a:ext cx="5885070" cy="1325563"/>
          </a:xfrm>
        </p:spPr>
        <p:txBody>
          <a:bodyPr>
            <a:normAutofit/>
          </a:bodyPr>
          <a:lstStyle/>
          <a:p>
            <a:r>
              <a:rPr kumimoji="0" lang="hu-H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Helyszíni tapasztalatok:</a:t>
            </a: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6058633-4158-9C0C-4649-13B81F82C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6721">
            <a:off x="182332" y="263487"/>
            <a:ext cx="5663855" cy="6331026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CC9867D4-8B9E-EC16-E593-409C3958E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191" y="5833514"/>
            <a:ext cx="830413" cy="83041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668E0B0-2483-C3AE-48B4-B67CDB2652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120" y="321757"/>
            <a:ext cx="6882880" cy="4833659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D1AE9C0C-02EA-9E49-D13C-84BB2F96E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954" y="4351835"/>
            <a:ext cx="830413" cy="830413"/>
          </a:xfrm>
          <a:prstGeom prst="rect">
            <a:avLst/>
          </a:prstGeom>
        </p:spPr>
      </p:pic>
      <p:sp>
        <p:nvSpPr>
          <p:cNvPr id="9" name="Téglalap: lekerekített 8">
            <a:extLst>
              <a:ext uri="{FF2B5EF4-FFF2-40B4-BE49-F238E27FC236}">
                <a16:creationId xmlns:a16="http://schemas.microsoft.com/office/drawing/2014/main" id="{CA5FD908-DCDE-D36A-66A8-2296B825FE1D}"/>
              </a:ext>
            </a:extLst>
          </p:cNvPr>
          <p:cNvSpPr/>
          <p:nvPr/>
        </p:nvSpPr>
        <p:spPr>
          <a:xfrm>
            <a:off x="5446643" y="5155417"/>
            <a:ext cx="6701305" cy="156217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05DC5A6-1FA5-267B-A2BB-F0320CD37C60}"/>
              </a:ext>
            </a:extLst>
          </p:cNvPr>
          <p:cNvSpPr txBox="1"/>
          <p:nvPr/>
        </p:nvSpPr>
        <p:spPr>
          <a:xfrm>
            <a:off x="5844978" y="5138907"/>
            <a:ext cx="6486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A VIZSGÁLAT MÓDSZERE: a jegyzékbe foglalt </a:t>
            </a:r>
            <a:r>
              <a:rPr lang="hu-HU" sz="2400" b="1" dirty="0"/>
              <a:t>követelmények meghatározása</a:t>
            </a:r>
            <a:r>
              <a:rPr lang="hu-HU" sz="2400" dirty="0"/>
              <a:t>, amelyeket a vizsgálatot végző az elemzés és értékelés során tekintetbe vesz, </a:t>
            </a:r>
            <a:r>
              <a:rPr lang="hu-HU" sz="2400" b="1" dirty="0"/>
              <a:t>a vizsgálatot végző feladata</a:t>
            </a:r>
            <a:r>
              <a:rPr lang="hu-H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879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1016000" y="4833258"/>
            <a:ext cx="1886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353059" y="4648591"/>
            <a:ext cx="6812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7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Tapasztalatok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90288" y="198579"/>
            <a:ext cx="29318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cs typeface="Arial" panose="020B0604020202020204" pitchFamily="34" charset="0"/>
              </a:rPr>
              <a:t>A munkavédelmi dokumentációk nagy része általánosságot tartalmaz, nem specifikus. 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2989944" y="1009080"/>
            <a:ext cx="29318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a munkaegészségügyi feladatok elvégzése formális</a:t>
            </a:r>
            <a:endParaRPr lang="hu-HU" sz="2400" b="1" dirty="0">
              <a:cs typeface="Arial" panose="020B0604020202020204" pitchFamily="34" charset="0"/>
            </a:endParaRPr>
          </a:p>
          <a:p>
            <a:endParaRPr lang="hu-HU" sz="2400" b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9260115" y="203200"/>
            <a:ext cx="29318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/>
              <a:t>Jogértelmezés, jogszabálymagyarázat hiánya </a:t>
            </a:r>
          </a:p>
          <a:p>
            <a:r>
              <a:rPr lang="hu-HU" sz="2000" b="1" dirty="0"/>
              <a:t>pl.: gépkezelés, munkavédelmi szakember végzettség, stb.)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6096000" y="726419"/>
            <a:ext cx="2670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Az oktatási tematika tartalma hiányos, általános</a:t>
            </a:r>
          </a:p>
        </p:txBody>
      </p:sp>
    </p:spTree>
    <p:extLst>
      <p:ext uri="{BB962C8B-B14F-4D97-AF65-F5344CB8AC3E}">
        <p14:creationId xmlns:p14="http://schemas.microsoft.com/office/powerpoint/2010/main" val="308196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Shape 2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7" name="Google Shape;2917;p72"/>
          <p:cNvSpPr/>
          <p:nvPr/>
        </p:nvSpPr>
        <p:spPr>
          <a:xfrm>
            <a:off x="950967" y="3827267"/>
            <a:ext cx="803600" cy="804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18" name="Google Shape;2918;p72"/>
          <p:cNvSpPr/>
          <p:nvPr/>
        </p:nvSpPr>
        <p:spPr>
          <a:xfrm>
            <a:off x="1922900" y="3827267"/>
            <a:ext cx="803600" cy="804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19" name="Google Shape;2919;p72"/>
          <p:cNvSpPr/>
          <p:nvPr/>
        </p:nvSpPr>
        <p:spPr>
          <a:xfrm>
            <a:off x="2894833" y="3827267"/>
            <a:ext cx="803600" cy="804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20" name="Google Shape;2920;p72"/>
          <p:cNvSpPr/>
          <p:nvPr/>
        </p:nvSpPr>
        <p:spPr>
          <a:xfrm>
            <a:off x="3866767" y="3827267"/>
            <a:ext cx="803600" cy="804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933" name="Google Shape;2933;p72"/>
          <p:cNvGrpSpPr/>
          <p:nvPr/>
        </p:nvGrpSpPr>
        <p:grpSpPr>
          <a:xfrm>
            <a:off x="10471363" y="-1616"/>
            <a:ext cx="1945747" cy="1540989"/>
            <a:chOff x="2615125" y="1853763"/>
            <a:chExt cx="1027900" cy="814075"/>
          </a:xfrm>
        </p:grpSpPr>
        <p:sp>
          <p:nvSpPr>
            <p:cNvPr id="2934" name="Google Shape;2934;p72"/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5" name="Google Shape;2935;p72"/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6" name="Google Shape;2936;p72"/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7" name="Google Shape;2937;p72"/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938" name="Google Shape;2938;p72"/>
          <p:cNvGrpSpPr/>
          <p:nvPr/>
        </p:nvGrpSpPr>
        <p:grpSpPr>
          <a:xfrm rot="-5400000" flipH="1">
            <a:off x="8675659" y="354477"/>
            <a:ext cx="1908995" cy="1725292"/>
            <a:chOff x="695800" y="1769188"/>
            <a:chExt cx="643250" cy="581350"/>
          </a:xfrm>
        </p:grpSpPr>
        <p:sp>
          <p:nvSpPr>
            <p:cNvPr id="2939" name="Google Shape;2939;p72"/>
            <p:cNvSpPr/>
            <p:nvPr/>
          </p:nvSpPr>
          <p:spPr>
            <a:xfrm>
              <a:off x="695800" y="1769188"/>
              <a:ext cx="57775" cy="57775"/>
            </a:xfrm>
            <a:custGeom>
              <a:avLst/>
              <a:gdLst/>
              <a:ahLst/>
              <a:cxnLst/>
              <a:rect l="l" t="t" r="r" b="b"/>
              <a:pathLst>
                <a:path w="2311" h="2311" extrusionOk="0">
                  <a:moveTo>
                    <a:pt x="1156" y="165"/>
                  </a:moveTo>
                  <a:cubicBezTo>
                    <a:pt x="1706" y="165"/>
                    <a:pt x="2146" y="605"/>
                    <a:pt x="2146" y="1155"/>
                  </a:cubicBezTo>
                  <a:cubicBezTo>
                    <a:pt x="2146" y="1705"/>
                    <a:pt x="1706" y="2146"/>
                    <a:pt x="1156" y="2146"/>
                  </a:cubicBezTo>
                  <a:cubicBezTo>
                    <a:pt x="606" y="2146"/>
                    <a:pt x="166" y="1705"/>
                    <a:pt x="166" y="1155"/>
                  </a:cubicBezTo>
                  <a:cubicBezTo>
                    <a:pt x="166" y="605"/>
                    <a:pt x="606" y="165"/>
                    <a:pt x="1156" y="165"/>
                  </a:cubicBezTo>
                  <a:close/>
                  <a:moveTo>
                    <a:pt x="1156" y="0"/>
                  </a:moveTo>
                  <a:cubicBezTo>
                    <a:pt x="510" y="0"/>
                    <a:pt x="1" y="523"/>
                    <a:pt x="1" y="1155"/>
                  </a:cubicBezTo>
                  <a:cubicBezTo>
                    <a:pt x="1" y="1802"/>
                    <a:pt x="510" y="2311"/>
                    <a:pt x="1156" y="2311"/>
                  </a:cubicBezTo>
                  <a:cubicBezTo>
                    <a:pt x="1788" y="2311"/>
                    <a:pt x="2311" y="1802"/>
                    <a:pt x="2311" y="1155"/>
                  </a:cubicBezTo>
                  <a:cubicBezTo>
                    <a:pt x="2311" y="523"/>
                    <a:pt x="1788" y="0"/>
                    <a:pt x="11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0" name="Google Shape;2940;p72"/>
            <p:cNvSpPr/>
            <p:nvPr/>
          </p:nvSpPr>
          <p:spPr>
            <a:xfrm>
              <a:off x="713675" y="1787063"/>
              <a:ext cx="22025" cy="22025"/>
            </a:xfrm>
            <a:custGeom>
              <a:avLst/>
              <a:gdLst/>
              <a:ahLst/>
              <a:cxnLst/>
              <a:rect l="l" t="t" r="r" b="b"/>
              <a:pathLst>
                <a:path w="881" h="881" extrusionOk="0">
                  <a:moveTo>
                    <a:pt x="441" y="0"/>
                  </a:moveTo>
                  <a:cubicBezTo>
                    <a:pt x="193" y="0"/>
                    <a:pt x="1" y="193"/>
                    <a:pt x="1" y="440"/>
                  </a:cubicBezTo>
                  <a:cubicBezTo>
                    <a:pt x="1" y="688"/>
                    <a:pt x="193" y="880"/>
                    <a:pt x="441" y="880"/>
                  </a:cubicBezTo>
                  <a:cubicBezTo>
                    <a:pt x="688" y="880"/>
                    <a:pt x="881" y="688"/>
                    <a:pt x="881" y="440"/>
                  </a:cubicBezTo>
                  <a:cubicBezTo>
                    <a:pt x="881" y="193"/>
                    <a:pt x="688" y="0"/>
                    <a:pt x="4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1" name="Google Shape;2941;p72"/>
            <p:cNvSpPr/>
            <p:nvPr/>
          </p:nvSpPr>
          <p:spPr>
            <a:xfrm>
              <a:off x="727800" y="1795988"/>
              <a:ext cx="596450" cy="540800"/>
            </a:xfrm>
            <a:custGeom>
              <a:avLst/>
              <a:gdLst/>
              <a:ahLst/>
              <a:cxnLst/>
              <a:rect l="l" t="t" r="r" b="b"/>
              <a:pathLst>
                <a:path w="23858" h="21632" extrusionOk="0">
                  <a:moveTo>
                    <a:pt x="0" y="1"/>
                  </a:moveTo>
                  <a:lnTo>
                    <a:pt x="0" y="166"/>
                  </a:lnTo>
                  <a:lnTo>
                    <a:pt x="11894" y="166"/>
                  </a:lnTo>
                  <a:lnTo>
                    <a:pt x="11894" y="18372"/>
                  </a:lnTo>
                  <a:lnTo>
                    <a:pt x="14989" y="21632"/>
                  </a:lnTo>
                  <a:lnTo>
                    <a:pt x="23858" y="21632"/>
                  </a:lnTo>
                  <a:lnTo>
                    <a:pt x="23858" y="21467"/>
                  </a:lnTo>
                  <a:lnTo>
                    <a:pt x="15057" y="21467"/>
                  </a:lnTo>
                  <a:lnTo>
                    <a:pt x="12059" y="18304"/>
                  </a:lnTo>
                  <a:lnTo>
                    <a:pt x="120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2" name="Google Shape;2942;p72"/>
            <p:cNvSpPr/>
            <p:nvPr/>
          </p:nvSpPr>
          <p:spPr>
            <a:xfrm>
              <a:off x="1307725" y="2319213"/>
              <a:ext cx="31325" cy="31325"/>
            </a:xfrm>
            <a:custGeom>
              <a:avLst/>
              <a:gdLst/>
              <a:ahLst/>
              <a:cxnLst/>
              <a:rect l="l" t="t" r="r" b="b"/>
              <a:pathLst>
                <a:path w="1253" h="1253" extrusionOk="0">
                  <a:moveTo>
                    <a:pt x="633" y="1"/>
                  </a:moveTo>
                  <a:cubicBezTo>
                    <a:pt x="276" y="1"/>
                    <a:pt x="1" y="276"/>
                    <a:pt x="1" y="620"/>
                  </a:cubicBezTo>
                  <a:cubicBezTo>
                    <a:pt x="1" y="964"/>
                    <a:pt x="276" y="1253"/>
                    <a:pt x="633" y="1253"/>
                  </a:cubicBezTo>
                  <a:cubicBezTo>
                    <a:pt x="977" y="1253"/>
                    <a:pt x="1252" y="964"/>
                    <a:pt x="1252" y="620"/>
                  </a:cubicBezTo>
                  <a:cubicBezTo>
                    <a:pt x="1252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3" name="Google Shape;2943;p72"/>
            <p:cNvSpPr/>
            <p:nvPr/>
          </p:nvSpPr>
          <p:spPr>
            <a:xfrm>
              <a:off x="1015525" y="1940738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55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688"/>
                    <a:pt x="207" y="894"/>
                    <a:pt x="455" y="894"/>
                  </a:cubicBezTo>
                  <a:cubicBezTo>
                    <a:pt x="688" y="894"/>
                    <a:pt x="895" y="688"/>
                    <a:pt x="895" y="454"/>
                  </a:cubicBezTo>
                  <a:cubicBezTo>
                    <a:pt x="895" y="206"/>
                    <a:pt x="688" y="1"/>
                    <a:pt x="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4" name="Google Shape;2944;p72"/>
            <p:cNvSpPr/>
            <p:nvPr/>
          </p:nvSpPr>
          <p:spPr>
            <a:xfrm>
              <a:off x="1015525" y="2011213"/>
              <a:ext cx="22375" cy="22025"/>
            </a:xfrm>
            <a:custGeom>
              <a:avLst/>
              <a:gdLst/>
              <a:ahLst/>
              <a:cxnLst/>
              <a:rect l="l" t="t" r="r" b="b"/>
              <a:pathLst>
                <a:path w="895" h="881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688"/>
                    <a:pt x="207" y="880"/>
                    <a:pt x="455" y="880"/>
                  </a:cubicBezTo>
                  <a:cubicBezTo>
                    <a:pt x="688" y="880"/>
                    <a:pt x="895" y="688"/>
                    <a:pt x="895" y="440"/>
                  </a:cubicBezTo>
                  <a:cubicBezTo>
                    <a:pt x="895" y="193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5" name="Google Shape;2945;p72"/>
            <p:cNvSpPr/>
            <p:nvPr/>
          </p:nvSpPr>
          <p:spPr>
            <a:xfrm>
              <a:off x="1015525" y="2081338"/>
              <a:ext cx="22375" cy="22375"/>
            </a:xfrm>
            <a:custGeom>
              <a:avLst/>
              <a:gdLst/>
              <a:ahLst/>
              <a:cxnLst/>
              <a:rect l="l" t="t" r="r" b="b"/>
              <a:pathLst>
                <a:path w="895" h="895" extrusionOk="0">
                  <a:moveTo>
                    <a:pt x="455" y="0"/>
                  </a:moveTo>
                  <a:cubicBezTo>
                    <a:pt x="207" y="0"/>
                    <a:pt x="0" y="207"/>
                    <a:pt x="0" y="440"/>
                  </a:cubicBezTo>
                  <a:cubicBezTo>
                    <a:pt x="0" y="688"/>
                    <a:pt x="207" y="895"/>
                    <a:pt x="455" y="895"/>
                  </a:cubicBezTo>
                  <a:cubicBezTo>
                    <a:pt x="688" y="895"/>
                    <a:pt x="895" y="688"/>
                    <a:pt x="895" y="440"/>
                  </a:cubicBezTo>
                  <a:cubicBezTo>
                    <a:pt x="895" y="207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9" name="Kép 8">
            <a:extLst>
              <a:ext uri="{FF2B5EF4-FFF2-40B4-BE49-F238E27FC236}">
                <a16:creationId xmlns:a16="http://schemas.microsoft.com/office/drawing/2014/main" id="{46E09161-4F79-E77C-5B72-2F29DC0E9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30" y="661980"/>
            <a:ext cx="8297790" cy="55888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églalap: lekerekített 1">
            <a:extLst>
              <a:ext uri="{FF2B5EF4-FFF2-40B4-BE49-F238E27FC236}">
                <a16:creationId xmlns:a16="http://schemas.microsoft.com/office/drawing/2014/main" id="{B61F639B-9CFD-4750-7E88-ABB0D901C4DD}"/>
              </a:ext>
            </a:extLst>
          </p:cNvPr>
          <p:cNvSpPr/>
          <p:nvPr/>
        </p:nvSpPr>
        <p:spPr>
          <a:xfrm>
            <a:off x="6206746" y="3732467"/>
            <a:ext cx="5889927" cy="2808286"/>
          </a:xfrm>
          <a:prstGeom prst="roundRect">
            <a:avLst/>
          </a:prstGeom>
          <a:solidFill>
            <a:srgbClr val="ADAD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grpSp>
        <p:nvGrpSpPr>
          <p:cNvPr id="12" name="Google Shape;2946;p72">
            <a:extLst>
              <a:ext uri="{FF2B5EF4-FFF2-40B4-BE49-F238E27FC236}">
                <a16:creationId xmlns:a16="http://schemas.microsoft.com/office/drawing/2014/main" id="{C838FE83-C8A5-7249-3AE1-54F491AD8EE7}"/>
              </a:ext>
            </a:extLst>
          </p:cNvPr>
          <p:cNvGrpSpPr/>
          <p:nvPr/>
        </p:nvGrpSpPr>
        <p:grpSpPr>
          <a:xfrm rot="10800000" flipH="1">
            <a:off x="8124024" y="45503"/>
            <a:ext cx="3672505" cy="3641125"/>
            <a:chOff x="3900825" y="1765738"/>
            <a:chExt cx="2039300" cy="2039300"/>
          </a:xfrm>
        </p:grpSpPr>
        <p:sp>
          <p:nvSpPr>
            <p:cNvPr id="13" name="Google Shape;2947;p72">
              <a:extLst>
                <a:ext uri="{FF2B5EF4-FFF2-40B4-BE49-F238E27FC236}">
                  <a16:creationId xmlns:a16="http://schemas.microsoft.com/office/drawing/2014/main" id="{FECC2A90-84CD-9C92-7B8E-08DA18B9FF93}"/>
                </a:ext>
              </a:extLst>
            </p:cNvPr>
            <p:cNvSpPr/>
            <p:nvPr/>
          </p:nvSpPr>
          <p:spPr>
            <a:xfrm>
              <a:off x="3900825" y="1765738"/>
              <a:ext cx="2039300" cy="2039300"/>
            </a:xfrm>
            <a:custGeom>
              <a:avLst/>
              <a:gdLst/>
              <a:ahLst/>
              <a:cxnLst/>
              <a:rect l="l" t="t" r="r" b="b"/>
              <a:pathLst>
                <a:path w="81572" h="81572" extrusionOk="0">
                  <a:moveTo>
                    <a:pt x="40786" y="1"/>
                  </a:moveTo>
                  <a:cubicBezTo>
                    <a:pt x="18262" y="1"/>
                    <a:pt x="0" y="18262"/>
                    <a:pt x="0" y="40786"/>
                  </a:cubicBezTo>
                  <a:cubicBezTo>
                    <a:pt x="0" y="63310"/>
                    <a:pt x="18262" y="81572"/>
                    <a:pt x="40786" y="81572"/>
                  </a:cubicBezTo>
                  <a:cubicBezTo>
                    <a:pt x="63310" y="81572"/>
                    <a:pt x="81571" y="63310"/>
                    <a:pt x="81571" y="40786"/>
                  </a:cubicBezTo>
                  <a:cubicBezTo>
                    <a:pt x="81571" y="18262"/>
                    <a:pt x="63310" y="1"/>
                    <a:pt x="40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2948;p72">
              <a:extLst>
                <a:ext uri="{FF2B5EF4-FFF2-40B4-BE49-F238E27FC236}">
                  <a16:creationId xmlns:a16="http://schemas.microsoft.com/office/drawing/2014/main" id="{783E3FB5-66F4-E741-A190-6905E7A5A306}"/>
                </a:ext>
              </a:extLst>
            </p:cNvPr>
            <p:cNvSpPr/>
            <p:nvPr/>
          </p:nvSpPr>
          <p:spPr>
            <a:xfrm>
              <a:off x="4430575" y="2295163"/>
              <a:ext cx="980450" cy="980150"/>
            </a:xfrm>
            <a:custGeom>
              <a:avLst/>
              <a:gdLst/>
              <a:ahLst/>
              <a:cxnLst/>
              <a:rect l="l" t="t" r="r" b="b"/>
              <a:pathLst>
                <a:path w="39218" h="39206" extrusionOk="0">
                  <a:moveTo>
                    <a:pt x="19609" y="0"/>
                  </a:moveTo>
                  <a:cubicBezTo>
                    <a:pt x="8773" y="0"/>
                    <a:pt x="0" y="8774"/>
                    <a:pt x="0" y="19596"/>
                  </a:cubicBezTo>
                  <a:cubicBezTo>
                    <a:pt x="0" y="30432"/>
                    <a:pt x="8773" y="39205"/>
                    <a:pt x="19609" y="39205"/>
                  </a:cubicBezTo>
                  <a:cubicBezTo>
                    <a:pt x="30432" y="39205"/>
                    <a:pt x="39218" y="30432"/>
                    <a:pt x="39218" y="19596"/>
                  </a:cubicBezTo>
                  <a:cubicBezTo>
                    <a:pt x="39218" y="8774"/>
                    <a:pt x="30432" y="0"/>
                    <a:pt x="19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2949;p72">
              <a:extLst>
                <a:ext uri="{FF2B5EF4-FFF2-40B4-BE49-F238E27FC236}">
                  <a16:creationId xmlns:a16="http://schemas.microsoft.com/office/drawing/2014/main" id="{376624E8-174A-3581-AE09-8434EC4F3A58}"/>
                </a:ext>
              </a:extLst>
            </p:cNvPr>
            <p:cNvSpPr/>
            <p:nvPr/>
          </p:nvSpPr>
          <p:spPr>
            <a:xfrm>
              <a:off x="4234625" y="2100263"/>
              <a:ext cx="1371000" cy="1371000"/>
            </a:xfrm>
            <a:custGeom>
              <a:avLst/>
              <a:gdLst/>
              <a:ahLst/>
              <a:cxnLst/>
              <a:rect l="l" t="t" r="r" b="b"/>
              <a:pathLst>
                <a:path w="54840" h="54840" extrusionOk="0">
                  <a:moveTo>
                    <a:pt x="27117" y="0"/>
                  </a:moveTo>
                  <a:lnTo>
                    <a:pt x="27269" y="15634"/>
                  </a:lnTo>
                  <a:lnTo>
                    <a:pt x="27365" y="15634"/>
                  </a:lnTo>
                  <a:lnTo>
                    <a:pt x="27282" y="0"/>
                  </a:lnTo>
                  <a:close/>
                  <a:moveTo>
                    <a:pt x="28231" y="13"/>
                  </a:moveTo>
                  <a:lnTo>
                    <a:pt x="27791" y="15634"/>
                  </a:lnTo>
                  <a:lnTo>
                    <a:pt x="27860" y="15634"/>
                  </a:lnTo>
                  <a:lnTo>
                    <a:pt x="28424" y="28"/>
                  </a:lnTo>
                  <a:lnTo>
                    <a:pt x="28231" y="13"/>
                  </a:lnTo>
                  <a:close/>
                  <a:moveTo>
                    <a:pt x="26154" y="28"/>
                  </a:moveTo>
                  <a:lnTo>
                    <a:pt x="25976" y="41"/>
                  </a:lnTo>
                  <a:lnTo>
                    <a:pt x="26787" y="15649"/>
                  </a:lnTo>
                  <a:lnTo>
                    <a:pt x="26870" y="15649"/>
                  </a:lnTo>
                  <a:lnTo>
                    <a:pt x="26154" y="28"/>
                  </a:lnTo>
                  <a:close/>
                  <a:moveTo>
                    <a:pt x="29372" y="68"/>
                  </a:moveTo>
                  <a:lnTo>
                    <a:pt x="28272" y="15662"/>
                  </a:lnTo>
                  <a:lnTo>
                    <a:pt x="28355" y="15662"/>
                  </a:lnTo>
                  <a:lnTo>
                    <a:pt x="29565" y="83"/>
                  </a:lnTo>
                  <a:lnTo>
                    <a:pt x="29372" y="68"/>
                  </a:lnTo>
                  <a:close/>
                  <a:moveTo>
                    <a:pt x="25014" y="110"/>
                  </a:moveTo>
                  <a:lnTo>
                    <a:pt x="24834" y="123"/>
                  </a:lnTo>
                  <a:lnTo>
                    <a:pt x="26292" y="15689"/>
                  </a:lnTo>
                  <a:lnTo>
                    <a:pt x="26389" y="15676"/>
                  </a:lnTo>
                  <a:lnTo>
                    <a:pt x="25014" y="110"/>
                  </a:lnTo>
                  <a:close/>
                  <a:moveTo>
                    <a:pt x="30500" y="178"/>
                  </a:moveTo>
                  <a:lnTo>
                    <a:pt x="28767" y="15704"/>
                  </a:lnTo>
                  <a:lnTo>
                    <a:pt x="28836" y="15717"/>
                  </a:lnTo>
                  <a:lnTo>
                    <a:pt x="30692" y="193"/>
                  </a:lnTo>
                  <a:lnTo>
                    <a:pt x="30500" y="178"/>
                  </a:lnTo>
                  <a:close/>
                  <a:moveTo>
                    <a:pt x="23899" y="233"/>
                  </a:moveTo>
                  <a:lnTo>
                    <a:pt x="23707" y="261"/>
                  </a:lnTo>
                  <a:lnTo>
                    <a:pt x="25797" y="15744"/>
                  </a:lnTo>
                  <a:lnTo>
                    <a:pt x="25879" y="15731"/>
                  </a:lnTo>
                  <a:lnTo>
                    <a:pt x="23899" y="233"/>
                  </a:lnTo>
                  <a:close/>
                  <a:moveTo>
                    <a:pt x="31642" y="330"/>
                  </a:moveTo>
                  <a:lnTo>
                    <a:pt x="29249" y="15772"/>
                  </a:lnTo>
                  <a:lnTo>
                    <a:pt x="29331" y="15786"/>
                  </a:lnTo>
                  <a:lnTo>
                    <a:pt x="31834" y="358"/>
                  </a:lnTo>
                  <a:lnTo>
                    <a:pt x="31642" y="330"/>
                  </a:lnTo>
                  <a:close/>
                  <a:moveTo>
                    <a:pt x="22772" y="398"/>
                  </a:moveTo>
                  <a:lnTo>
                    <a:pt x="22566" y="426"/>
                  </a:lnTo>
                  <a:lnTo>
                    <a:pt x="25329" y="15814"/>
                  </a:lnTo>
                  <a:lnTo>
                    <a:pt x="25399" y="15799"/>
                  </a:lnTo>
                  <a:lnTo>
                    <a:pt x="22772" y="398"/>
                  </a:lnTo>
                  <a:close/>
                  <a:moveTo>
                    <a:pt x="32755" y="523"/>
                  </a:moveTo>
                  <a:lnTo>
                    <a:pt x="29730" y="15854"/>
                  </a:lnTo>
                  <a:lnTo>
                    <a:pt x="29785" y="15869"/>
                  </a:lnTo>
                  <a:lnTo>
                    <a:pt x="32975" y="563"/>
                  </a:lnTo>
                  <a:cubicBezTo>
                    <a:pt x="32907" y="550"/>
                    <a:pt x="32837" y="536"/>
                    <a:pt x="32755" y="523"/>
                  </a:cubicBezTo>
                  <a:close/>
                  <a:moveTo>
                    <a:pt x="21658" y="618"/>
                  </a:moveTo>
                  <a:lnTo>
                    <a:pt x="21452" y="660"/>
                  </a:lnTo>
                  <a:lnTo>
                    <a:pt x="24849" y="15909"/>
                  </a:lnTo>
                  <a:lnTo>
                    <a:pt x="24917" y="15896"/>
                  </a:lnTo>
                  <a:lnTo>
                    <a:pt x="21658" y="618"/>
                  </a:lnTo>
                  <a:close/>
                  <a:moveTo>
                    <a:pt x="33883" y="770"/>
                  </a:moveTo>
                  <a:lnTo>
                    <a:pt x="30212" y="15964"/>
                  </a:lnTo>
                  <a:lnTo>
                    <a:pt x="30280" y="15979"/>
                  </a:lnTo>
                  <a:lnTo>
                    <a:pt x="34075" y="811"/>
                  </a:lnTo>
                  <a:lnTo>
                    <a:pt x="33883" y="770"/>
                  </a:lnTo>
                  <a:close/>
                  <a:moveTo>
                    <a:pt x="20531" y="880"/>
                  </a:moveTo>
                  <a:lnTo>
                    <a:pt x="20338" y="935"/>
                  </a:lnTo>
                  <a:lnTo>
                    <a:pt x="24381" y="16019"/>
                  </a:lnTo>
                  <a:lnTo>
                    <a:pt x="24436" y="16006"/>
                  </a:lnTo>
                  <a:lnTo>
                    <a:pt x="20531" y="880"/>
                  </a:lnTo>
                  <a:close/>
                  <a:moveTo>
                    <a:pt x="34997" y="1058"/>
                  </a:moveTo>
                  <a:lnTo>
                    <a:pt x="30665" y="16089"/>
                  </a:lnTo>
                  <a:lnTo>
                    <a:pt x="30762" y="16116"/>
                  </a:lnTo>
                  <a:lnTo>
                    <a:pt x="35162" y="1113"/>
                  </a:lnTo>
                  <a:lnTo>
                    <a:pt x="34997" y="1058"/>
                  </a:lnTo>
                  <a:close/>
                  <a:moveTo>
                    <a:pt x="19416" y="1196"/>
                  </a:moveTo>
                  <a:lnTo>
                    <a:pt x="19251" y="1238"/>
                  </a:lnTo>
                  <a:lnTo>
                    <a:pt x="23899" y="16171"/>
                  </a:lnTo>
                  <a:lnTo>
                    <a:pt x="23982" y="16144"/>
                  </a:lnTo>
                  <a:lnTo>
                    <a:pt x="19416" y="1196"/>
                  </a:lnTo>
                  <a:close/>
                  <a:moveTo>
                    <a:pt x="36069" y="1403"/>
                  </a:moveTo>
                  <a:lnTo>
                    <a:pt x="31147" y="16226"/>
                  </a:lnTo>
                  <a:lnTo>
                    <a:pt x="31229" y="16254"/>
                  </a:lnTo>
                  <a:lnTo>
                    <a:pt x="36248" y="1458"/>
                  </a:lnTo>
                  <a:lnTo>
                    <a:pt x="36069" y="1403"/>
                  </a:lnTo>
                  <a:close/>
                  <a:moveTo>
                    <a:pt x="18358" y="1540"/>
                  </a:moveTo>
                  <a:lnTo>
                    <a:pt x="18151" y="1608"/>
                  </a:lnTo>
                  <a:lnTo>
                    <a:pt x="23446" y="16322"/>
                  </a:lnTo>
                  <a:lnTo>
                    <a:pt x="23501" y="16295"/>
                  </a:lnTo>
                  <a:lnTo>
                    <a:pt x="18358" y="1540"/>
                  </a:lnTo>
                  <a:close/>
                  <a:moveTo>
                    <a:pt x="37155" y="1788"/>
                  </a:moveTo>
                  <a:lnTo>
                    <a:pt x="31614" y="16391"/>
                  </a:lnTo>
                  <a:lnTo>
                    <a:pt x="31669" y="16419"/>
                  </a:lnTo>
                  <a:lnTo>
                    <a:pt x="37348" y="1856"/>
                  </a:lnTo>
                  <a:lnTo>
                    <a:pt x="37155" y="1788"/>
                  </a:lnTo>
                  <a:close/>
                  <a:moveTo>
                    <a:pt x="17286" y="1938"/>
                  </a:moveTo>
                  <a:lnTo>
                    <a:pt x="17093" y="2021"/>
                  </a:lnTo>
                  <a:lnTo>
                    <a:pt x="22992" y="16487"/>
                  </a:lnTo>
                  <a:lnTo>
                    <a:pt x="23047" y="16460"/>
                  </a:lnTo>
                  <a:lnTo>
                    <a:pt x="17286" y="1938"/>
                  </a:lnTo>
                  <a:close/>
                  <a:moveTo>
                    <a:pt x="38215" y="2213"/>
                  </a:moveTo>
                  <a:lnTo>
                    <a:pt x="32067" y="16584"/>
                  </a:lnTo>
                  <a:lnTo>
                    <a:pt x="32122" y="16611"/>
                  </a:lnTo>
                  <a:lnTo>
                    <a:pt x="38407" y="2296"/>
                  </a:lnTo>
                  <a:lnTo>
                    <a:pt x="38215" y="2213"/>
                  </a:lnTo>
                  <a:close/>
                  <a:moveTo>
                    <a:pt x="16226" y="2393"/>
                  </a:moveTo>
                  <a:lnTo>
                    <a:pt x="16048" y="2475"/>
                  </a:lnTo>
                  <a:lnTo>
                    <a:pt x="22538" y="16680"/>
                  </a:lnTo>
                  <a:lnTo>
                    <a:pt x="22593" y="16652"/>
                  </a:lnTo>
                  <a:lnTo>
                    <a:pt x="16226" y="2393"/>
                  </a:lnTo>
                  <a:close/>
                  <a:moveTo>
                    <a:pt x="39260" y="2695"/>
                  </a:moveTo>
                  <a:lnTo>
                    <a:pt x="32507" y="16776"/>
                  </a:lnTo>
                  <a:lnTo>
                    <a:pt x="32562" y="16804"/>
                  </a:lnTo>
                  <a:lnTo>
                    <a:pt x="39452" y="2778"/>
                  </a:lnTo>
                  <a:lnTo>
                    <a:pt x="39260" y="2695"/>
                  </a:lnTo>
                  <a:close/>
                  <a:moveTo>
                    <a:pt x="15181" y="2888"/>
                  </a:moveTo>
                  <a:lnTo>
                    <a:pt x="15016" y="2970"/>
                  </a:lnTo>
                  <a:lnTo>
                    <a:pt x="22098" y="16900"/>
                  </a:lnTo>
                  <a:lnTo>
                    <a:pt x="22181" y="16859"/>
                  </a:lnTo>
                  <a:lnTo>
                    <a:pt x="15181" y="2888"/>
                  </a:lnTo>
                  <a:close/>
                  <a:moveTo>
                    <a:pt x="40277" y="3204"/>
                  </a:moveTo>
                  <a:lnTo>
                    <a:pt x="32947" y="16996"/>
                  </a:lnTo>
                  <a:lnTo>
                    <a:pt x="33017" y="17037"/>
                  </a:lnTo>
                  <a:lnTo>
                    <a:pt x="40455" y="3300"/>
                  </a:lnTo>
                  <a:lnTo>
                    <a:pt x="40277" y="3204"/>
                  </a:lnTo>
                  <a:close/>
                  <a:moveTo>
                    <a:pt x="14178" y="3410"/>
                  </a:moveTo>
                  <a:lnTo>
                    <a:pt x="14013" y="3506"/>
                  </a:lnTo>
                  <a:lnTo>
                    <a:pt x="21672" y="17120"/>
                  </a:lnTo>
                  <a:lnTo>
                    <a:pt x="21741" y="17079"/>
                  </a:lnTo>
                  <a:lnTo>
                    <a:pt x="14178" y="3410"/>
                  </a:lnTo>
                  <a:close/>
                  <a:moveTo>
                    <a:pt x="41281" y="3768"/>
                  </a:moveTo>
                  <a:lnTo>
                    <a:pt x="33374" y="17244"/>
                  </a:lnTo>
                  <a:lnTo>
                    <a:pt x="33442" y="17285"/>
                  </a:lnTo>
                  <a:lnTo>
                    <a:pt x="41446" y="3864"/>
                  </a:lnTo>
                  <a:lnTo>
                    <a:pt x="41281" y="3768"/>
                  </a:lnTo>
                  <a:close/>
                  <a:moveTo>
                    <a:pt x="13201" y="3974"/>
                  </a:moveTo>
                  <a:lnTo>
                    <a:pt x="13023" y="4084"/>
                  </a:lnTo>
                  <a:lnTo>
                    <a:pt x="21246" y="17367"/>
                  </a:lnTo>
                  <a:lnTo>
                    <a:pt x="21301" y="17340"/>
                  </a:lnTo>
                  <a:lnTo>
                    <a:pt x="13201" y="3974"/>
                  </a:lnTo>
                  <a:close/>
                  <a:moveTo>
                    <a:pt x="42257" y="4359"/>
                  </a:moveTo>
                  <a:lnTo>
                    <a:pt x="33787" y="17491"/>
                  </a:lnTo>
                  <a:lnTo>
                    <a:pt x="33855" y="17546"/>
                  </a:lnTo>
                  <a:lnTo>
                    <a:pt x="42408" y="4469"/>
                  </a:lnTo>
                  <a:lnTo>
                    <a:pt x="42257" y="4359"/>
                  </a:lnTo>
                  <a:close/>
                  <a:moveTo>
                    <a:pt x="12225" y="4593"/>
                  </a:moveTo>
                  <a:lnTo>
                    <a:pt x="12088" y="4689"/>
                  </a:lnTo>
                  <a:lnTo>
                    <a:pt x="20833" y="17642"/>
                  </a:lnTo>
                  <a:lnTo>
                    <a:pt x="20902" y="17587"/>
                  </a:lnTo>
                  <a:lnTo>
                    <a:pt x="12225" y="4593"/>
                  </a:lnTo>
                  <a:close/>
                  <a:moveTo>
                    <a:pt x="43206" y="5005"/>
                  </a:moveTo>
                  <a:lnTo>
                    <a:pt x="34199" y="17766"/>
                  </a:lnTo>
                  <a:lnTo>
                    <a:pt x="34268" y="17821"/>
                  </a:lnTo>
                  <a:lnTo>
                    <a:pt x="43358" y="5101"/>
                  </a:lnTo>
                  <a:lnTo>
                    <a:pt x="43206" y="5005"/>
                  </a:lnTo>
                  <a:close/>
                  <a:moveTo>
                    <a:pt x="11290" y="5253"/>
                  </a:moveTo>
                  <a:lnTo>
                    <a:pt x="11138" y="5363"/>
                  </a:lnTo>
                  <a:lnTo>
                    <a:pt x="20448" y="17917"/>
                  </a:lnTo>
                  <a:lnTo>
                    <a:pt x="20517" y="17862"/>
                  </a:lnTo>
                  <a:lnTo>
                    <a:pt x="11290" y="5253"/>
                  </a:lnTo>
                  <a:close/>
                  <a:moveTo>
                    <a:pt x="44113" y="5666"/>
                  </a:moveTo>
                  <a:lnTo>
                    <a:pt x="34598" y="18069"/>
                  </a:lnTo>
                  <a:lnTo>
                    <a:pt x="34667" y="18124"/>
                  </a:lnTo>
                  <a:lnTo>
                    <a:pt x="44265" y="5789"/>
                  </a:lnTo>
                  <a:lnTo>
                    <a:pt x="44113" y="5666"/>
                  </a:lnTo>
                  <a:close/>
                  <a:moveTo>
                    <a:pt x="10383" y="5941"/>
                  </a:moveTo>
                  <a:lnTo>
                    <a:pt x="10258" y="6036"/>
                  </a:lnTo>
                  <a:lnTo>
                    <a:pt x="20036" y="18234"/>
                  </a:lnTo>
                  <a:lnTo>
                    <a:pt x="20132" y="18165"/>
                  </a:lnTo>
                  <a:lnTo>
                    <a:pt x="10383" y="5941"/>
                  </a:lnTo>
                  <a:close/>
                  <a:moveTo>
                    <a:pt x="45008" y="6381"/>
                  </a:moveTo>
                  <a:lnTo>
                    <a:pt x="34983" y="18371"/>
                  </a:lnTo>
                  <a:lnTo>
                    <a:pt x="35052" y="18440"/>
                  </a:lnTo>
                  <a:lnTo>
                    <a:pt x="45145" y="6491"/>
                  </a:lnTo>
                  <a:lnTo>
                    <a:pt x="45008" y="6381"/>
                  </a:lnTo>
                  <a:close/>
                  <a:moveTo>
                    <a:pt x="9516" y="6656"/>
                  </a:moveTo>
                  <a:lnTo>
                    <a:pt x="9378" y="6779"/>
                  </a:lnTo>
                  <a:lnTo>
                    <a:pt x="19664" y="18550"/>
                  </a:lnTo>
                  <a:lnTo>
                    <a:pt x="19733" y="18481"/>
                  </a:lnTo>
                  <a:lnTo>
                    <a:pt x="9516" y="6656"/>
                  </a:lnTo>
                  <a:close/>
                  <a:moveTo>
                    <a:pt x="45873" y="7151"/>
                  </a:moveTo>
                  <a:lnTo>
                    <a:pt x="35340" y="18687"/>
                  </a:lnTo>
                  <a:lnTo>
                    <a:pt x="35437" y="18770"/>
                  </a:lnTo>
                  <a:lnTo>
                    <a:pt x="45983" y="7246"/>
                  </a:lnTo>
                  <a:lnTo>
                    <a:pt x="45873" y="7151"/>
                  </a:lnTo>
                  <a:close/>
                  <a:moveTo>
                    <a:pt x="8677" y="7411"/>
                  </a:moveTo>
                  <a:lnTo>
                    <a:pt x="8526" y="7549"/>
                  </a:lnTo>
                  <a:lnTo>
                    <a:pt x="19306" y="18867"/>
                  </a:lnTo>
                  <a:lnTo>
                    <a:pt x="19361" y="18825"/>
                  </a:lnTo>
                  <a:lnTo>
                    <a:pt x="8677" y="7411"/>
                  </a:lnTo>
                  <a:close/>
                  <a:moveTo>
                    <a:pt x="46685" y="7906"/>
                  </a:moveTo>
                  <a:lnTo>
                    <a:pt x="35712" y="19045"/>
                  </a:lnTo>
                  <a:lnTo>
                    <a:pt x="35767" y="19100"/>
                  </a:lnTo>
                  <a:lnTo>
                    <a:pt x="46823" y="8044"/>
                  </a:lnTo>
                  <a:lnTo>
                    <a:pt x="46685" y="7906"/>
                  </a:lnTo>
                  <a:close/>
                  <a:moveTo>
                    <a:pt x="7852" y="8223"/>
                  </a:moveTo>
                  <a:lnTo>
                    <a:pt x="7728" y="8333"/>
                  </a:lnTo>
                  <a:lnTo>
                    <a:pt x="18949" y="19224"/>
                  </a:lnTo>
                  <a:lnTo>
                    <a:pt x="19018" y="19155"/>
                  </a:lnTo>
                  <a:lnTo>
                    <a:pt x="7852" y="8223"/>
                  </a:lnTo>
                  <a:close/>
                  <a:moveTo>
                    <a:pt x="47483" y="8731"/>
                  </a:moveTo>
                  <a:lnTo>
                    <a:pt x="36055" y="19389"/>
                  </a:lnTo>
                  <a:lnTo>
                    <a:pt x="36124" y="19472"/>
                  </a:lnTo>
                  <a:lnTo>
                    <a:pt x="47593" y="8856"/>
                  </a:lnTo>
                  <a:lnTo>
                    <a:pt x="47483" y="8731"/>
                  </a:lnTo>
                  <a:close/>
                  <a:moveTo>
                    <a:pt x="7082" y="9034"/>
                  </a:moveTo>
                  <a:lnTo>
                    <a:pt x="6958" y="9171"/>
                  </a:lnTo>
                  <a:lnTo>
                    <a:pt x="18619" y="19582"/>
                  </a:lnTo>
                  <a:lnTo>
                    <a:pt x="18661" y="19527"/>
                  </a:lnTo>
                  <a:lnTo>
                    <a:pt x="7082" y="9034"/>
                  </a:lnTo>
                  <a:close/>
                  <a:moveTo>
                    <a:pt x="48239" y="9584"/>
                  </a:moveTo>
                  <a:lnTo>
                    <a:pt x="36372" y="19760"/>
                  </a:lnTo>
                  <a:lnTo>
                    <a:pt x="36454" y="19842"/>
                  </a:lnTo>
                  <a:lnTo>
                    <a:pt x="48335" y="9694"/>
                  </a:lnTo>
                  <a:lnTo>
                    <a:pt x="48239" y="9584"/>
                  </a:lnTo>
                  <a:close/>
                  <a:moveTo>
                    <a:pt x="6340" y="9887"/>
                  </a:moveTo>
                  <a:lnTo>
                    <a:pt x="6215" y="10052"/>
                  </a:lnTo>
                  <a:lnTo>
                    <a:pt x="18303" y="19952"/>
                  </a:lnTo>
                  <a:lnTo>
                    <a:pt x="18344" y="19897"/>
                  </a:lnTo>
                  <a:lnTo>
                    <a:pt x="6340" y="9887"/>
                  </a:lnTo>
                  <a:close/>
                  <a:moveTo>
                    <a:pt x="48968" y="10451"/>
                  </a:moveTo>
                  <a:lnTo>
                    <a:pt x="36702" y="20145"/>
                  </a:lnTo>
                  <a:lnTo>
                    <a:pt x="36730" y="20187"/>
                  </a:lnTo>
                  <a:lnTo>
                    <a:pt x="49091" y="10629"/>
                  </a:lnTo>
                  <a:lnTo>
                    <a:pt x="48968" y="10451"/>
                  </a:lnTo>
                  <a:close/>
                  <a:moveTo>
                    <a:pt x="5638" y="10767"/>
                  </a:moveTo>
                  <a:lnTo>
                    <a:pt x="5515" y="10932"/>
                  </a:lnTo>
                  <a:lnTo>
                    <a:pt x="17986" y="20352"/>
                  </a:lnTo>
                  <a:lnTo>
                    <a:pt x="18028" y="20297"/>
                  </a:lnTo>
                  <a:lnTo>
                    <a:pt x="5638" y="10767"/>
                  </a:lnTo>
                  <a:close/>
                  <a:moveTo>
                    <a:pt x="49655" y="11372"/>
                  </a:moveTo>
                  <a:lnTo>
                    <a:pt x="36990" y="20517"/>
                  </a:lnTo>
                  <a:lnTo>
                    <a:pt x="37032" y="20585"/>
                  </a:lnTo>
                  <a:lnTo>
                    <a:pt x="49765" y="11537"/>
                  </a:lnTo>
                  <a:lnTo>
                    <a:pt x="49655" y="11372"/>
                  </a:lnTo>
                  <a:close/>
                  <a:moveTo>
                    <a:pt x="4937" y="11716"/>
                  </a:moveTo>
                  <a:lnTo>
                    <a:pt x="4840" y="11867"/>
                  </a:lnTo>
                  <a:lnTo>
                    <a:pt x="17698" y="20737"/>
                  </a:lnTo>
                  <a:lnTo>
                    <a:pt x="17753" y="20667"/>
                  </a:lnTo>
                  <a:lnTo>
                    <a:pt x="4937" y="11716"/>
                  </a:lnTo>
                  <a:close/>
                  <a:moveTo>
                    <a:pt x="50288" y="12294"/>
                  </a:moveTo>
                  <a:lnTo>
                    <a:pt x="37280" y="20942"/>
                  </a:lnTo>
                  <a:lnTo>
                    <a:pt x="37307" y="20997"/>
                  </a:lnTo>
                  <a:lnTo>
                    <a:pt x="50411" y="12472"/>
                  </a:lnTo>
                  <a:lnTo>
                    <a:pt x="50288" y="12294"/>
                  </a:lnTo>
                  <a:close/>
                  <a:moveTo>
                    <a:pt x="4318" y="12651"/>
                  </a:moveTo>
                  <a:lnTo>
                    <a:pt x="4208" y="12829"/>
                  </a:lnTo>
                  <a:lnTo>
                    <a:pt x="17436" y="21135"/>
                  </a:lnTo>
                  <a:lnTo>
                    <a:pt x="17464" y="21094"/>
                  </a:lnTo>
                  <a:lnTo>
                    <a:pt x="4318" y="12651"/>
                  </a:lnTo>
                  <a:close/>
                  <a:moveTo>
                    <a:pt x="50906" y="13269"/>
                  </a:moveTo>
                  <a:lnTo>
                    <a:pt x="37527" y="21342"/>
                  </a:lnTo>
                  <a:lnTo>
                    <a:pt x="37555" y="21397"/>
                  </a:lnTo>
                  <a:lnTo>
                    <a:pt x="51016" y="13449"/>
                  </a:lnTo>
                  <a:lnTo>
                    <a:pt x="50906" y="13269"/>
                  </a:lnTo>
                  <a:close/>
                  <a:moveTo>
                    <a:pt x="3727" y="13627"/>
                  </a:moveTo>
                  <a:cubicBezTo>
                    <a:pt x="3685" y="13682"/>
                    <a:pt x="3645" y="13751"/>
                    <a:pt x="3617" y="13819"/>
                  </a:cubicBezTo>
                  <a:lnTo>
                    <a:pt x="17189" y="21547"/>
                  </a:lnTo>
                  <a:lnTo>
                    <a:pt x="17216" y="21520"/>
                  </a:lnTo>
                  <a:lnTo>
                    <a:pt x="3727" y="13627"/>
                  </a:lnTo>
                  <a:close/>
                  <a:moveTo>
                    <a:pt x="51471" y="14246"/>
                  </a:moveTo>
                  <a:lnTo>
                    <a:pt x="37775" y="21782"/>
                  </a:lnTo>
                  <a:lnTo>
                    <a:pt x="37802" y="21822"/>
                  </a:lnTo>
                  <a:lnTo>
                    <a:pt x="51581" y="14439"/>
                  </a:lnTo>
                  <a:cubicBezTo>
                    <a:pt x="51539" y="14384"/>
                    <a:pt x="51511" y="14314"/>
                    <a:pt x="51471" y="14246"/>
                  </a:cubicBezTo>
                  <a:close/>
                  <a:moveTo>
                    <a:pt x="3177" y="14617"/>
                  </a:moveTo>
                  <a:cubicBezTo>
                    <a:pt x="3135" y="14686"/>
                    <a:pt x="3108" y="14754"/>
                    <a:pt x="3067" y="14824"/>
                  </a:cubicBezTo>
                  <a:lnTo>
                    <a:pt x="16956" y="21987"/>
                  </a:lnTo>
                  <a:lnTo>
                    <a:pt x="16969" y="21947"/>
                  </a:lnTo>
                  <a:lnTo>
                    <a:pt x="3177" y="14617"/>
                  </a:lnTo>
                  <a:close/>
                  <a:moveTo>
                    <a:pt x="51993" y="15249"/>
                  </a:moveTo>
                  <a:lnTo>
                    <a:pt x="38008" y="22207"/>
                  </a:lnTo>
                  <a:lnTo>
                    <a:pt x="38022" y="22262"/>
                  </a:lnTo>
                  <a:lnTo>
                    <a:pt x="52089" y="15456"/>
                  </a:lnTo>
                  <a:lnTo>
                    <a:pt x="51993" y="15249"/>
                  </a:lnTo>
                  <a:close/>
                  <a:moveTo>
                    <a:pt x="2655" y="15634"/>
                  </a:moveTo>
                  <a:lnTo>
                    <a:pt x="2572" y="15841"/>
                  </a:lnTo>
                  <a:lnTo>
                    <a:pt x="16736" y="22442"/>
                  </a:lnTo>
                  <a:lnTo>
                    <a:pt x="16749" y="22387"/>
                  </a:lnTo>
                  <a:lnTo>
                    <a:pt x="2655" y="15634"/>
                  </a:lnTo>
                  <a:close/>
                  <a:moveTo>
                    <a:pt x="52488" y="16309"/>
                  </a:moveTo>
                  <a:lnTo>
                    <a:pt x="38200" y="22634"/>
                  </a:lnTo>
                  <a:lnTo>
                    <a:pt x="38242" y="22717"/>
                  </a:lnTo>
                  <a:lnTo>
                    <a:pt x="52571" y="16474"/>
                  </a:lnTo>
                  <a:lnTo>
                    <a:pt x="52488" y="16309"/>
                  </a:lnTo>
                  <a:close/>
                  <a:moveTo>
                    <a:pt x="2187" y="16694"/>
                  </a:moveTo>
                  <a:lnTo>
                    <a:pt x="2104" y="16872"/>
                  </a:lnTo>
                  <a:lnTo>
                    <a:pt x="16529" y="22895"/>
                  </a:lnTo>
                  <a:lnTo>
                    <a:pt x="16556" y="22812"/>
                  </a:lnTo>
                  <a:lnTo>
                    <a:pt x="2187" y="16694"/>
                  </a:lnTo>
                  <a:close/>
                  <a:moveTo>
                    <a:pt x="52928" y="17354"/>
                  </a:moveTo>
                  <a:lnTo>
                    <a:pt x="38393" y="23088"/>
                  </a:lnTo>
                  <a:lnTo>
                    <a:pt x="38407" y="23143"/>
                  </a:lnTo>
                  <a:lnTo>
                    <a:pt x="53011" y="17560"/>
                  </a:lnTo>
                  <a:lnTo>
                    <a:pt x="52928" y="17354"/>
                  </a:lnTo>
                  <a:close/>
                  <a:moveTo>
                    <a:pt x="1760" y="17752"/>
                  </a:moveTo>
                  <a:lnTo>
                    <a:pt x="1692" y="17959"/>
                  </a:lnTo>
                  <a:lnTo>
                    <a:pt x="16351" y="23335"/>
                  </a:lnTo>
                  <a:lnTo>
                    <a:pt x="16378" y="23280"/>
                  </a:lnTo>
                  <a:lnTo>
                    <a:pt x="1760" y="17752"/>
                  </a:lnTo>
                  <a:close/>
                  <a:moveTo>
                    <a:pt x="53313" y="18399"/>
                  </a:moveTo>
                  <a:lnTo>
                    <a:pt x="38572" y="23569"/>
                  </a:lnTo>
                  <a:lnTo>
                    <a:pt x="38585" y="23610"/>
                  </a:lnTo>
                  <a:lnTo>
                    <a:pt x="53396" y="18605"/>
                  </a:lnTo>
                  <a:lnTo>
                    <a:pt x="53313" y="18399"/>
                  </a:lnTo>
                  <a:close/>
                  <a:moveTo>
                    <a:pt x="1375" y="18839"/>
                  </a:moveTo>
                  <a:lnTo>
                    <a:pt x="1320" y="19004"/>
                  </a:lnTo>
                  <a:lnTo>
                    <a:pt x="16186" y="23830"/>
                  </a:lnTo>
                  <a:lnTo>
                    <a:pt x="16213" y="23748"/>
                  </a:lnTo>
                  <a:lnTo>
                    <a:pt x="1375" y="18839"/>
                  </a:lnTo>
                  <a:close/>
                  <a:moveTo>
                    <a:pt x="53671" y="19499"/>
                  </a:moveTo>
                  <a:lnTo>
                    <a:pt x="38710" y="24023"/>
                  </a:lnTo>
                  <a:lnTo>
                    <a:pt x="38723" y="24064"/>
                  </a:lnTo>
                  <a:lnTo>
                    <a:pt x="53739" y="19705"/>
                  </a:lnTo>
                  <a:lnTo>
                    <a:pt x="53671" y="19499"/>
                  </a:lnTo>
                  <a:close/>
                  <a:moveTo>
                    <a:pt x="1045" y="19925"/>
                  </a:moveTo>
                  <a:lnTo>
                    <a:pt x="990" y="20145"/>
                  </a:lnTo>
                  <a:lnTo>
                    <a:pt x="16061" y="24257"/>
                  </a:lnTo>
                  <a:lnTo>
                    <a:pt x="16076" y="24215"/>
                  </a:lnTo>
                  <a:lnTo>
                    <a:pt x="1045" y="19925"/>
                  </a:lnTo>
                  <a:close/>
                  <a:moveTo>
                    <a:pt x="53986" y="20612"/>
                  </a:moveTo>
                  <a:lnTo>
                    <a:pt x="38847" y="24477"/>
                  </a:lnTo>
                  <a:lnTo>
                    <a:pt x="38860" y="24573"/>
                  </a:lnTo>
                  <a:lnTo>
                    <a:pt x="54028" y="20792"/>
                  </a:lnTo>
                  <a:lnTo>
                    <a:pt x="53986" y="20612"/>
                  </a:lnTo>
                  <a:close/>
                  <a:moveTo>
                    <a:pt x="757" y="21039"/>
                  </a:moveTo>
                  <a:lnTo>
                    <a:pt x="715" y="21217"/>
                  </a:lnTo>
                  <a:lnTo>
                    <a:pt x="15924" y="24765"/>
                  </a:lnTo>
                  <a:lnTo>
                    <a:pt x="15951" y="24669"/>
                  </a:lnTo>
                  <a:lnTo>
                    <a:pt x="757" y="21039"/>
                  </a:lnTo>
                  <a:close/>
                  <a:moveTo>
                    <a:pt x="54248" y="21727"/>
                  </a:moveTo>
                  <a:lnTo>
                    <a:pt x="38957" y="24958"/>
                  </a:lnTo>
                  <a:lnTo>
                    <a:pt x="38970" y="25054"/>
                  </a:lnTo>
                  <a:lnTo>
                    <a:pt x="54276" y="21892"/>
                  </a:lnTo>
                  <a:lnTo>
                    <a:pt x="54248" y="21727"/>
                  </a:lnTo>
                  <a:close/>
                  <a:moveTo>
                    <a:pt x="509" y="22167"/>
                  </a:moveTo>
                  <a:lnTo>
                    <a:pt x="482" y="22332"/>
                  </a:lnTo>
                  <a:lnTo>
                    <a:pt x="15828" y="25233"/>
                  </a:lnTo>
                  <a:lnTo>
                    <a:pt x="15855" y="25150"/>
                  </a:lnTo>
                  <a:lnTo>
                    <a:pt x="509" y="22167"/>
                  </a:lnTo>
                  <a:close/>
                  <a:moveTo>
                    <a:pt x="54454" y="22854"/>
                  </a:moveTo>
                  <a:lnTo>
                    <a:pt x="39040" y="25425"/>
                  </a:lnTo>
                  <a:lnTo>
                    <a:pt x="39053" y="25480"/>
                  </a:lnTo>
                  <a:lnTo>
                    <a:pt x="54496" y="23060"/>
                  </a:lnTo>
                  <a:lnTo>
                    <a:pt x="54454" y="22854"/>
                  </a:lnTo>
                  <a:close/>
                  <a:moveTo>
                    <a:pt x="317" y="23294"/>
                  </a:moveTo>
                  <a:lnTo>
                    <a:pt x="289" y="23459"/>
                  </a:lnTo>
                  <a:lnTo>
                    <a:pt x="15745" y="25728"/>
                  </a:lnTo>
                  <a:lnTo>
                    <a:pt x="15759" y="25632"/>
                  </a:lnTo>
                  <a:lnTo>
                    <a:pt x="317" y="23294"/>
                  </a:lnTo>
                  <a:close/>
                  <a:moveTo>
                    <a:pt x="54619" y="23982"/>
                  </a:moveTo>
                  <a:lnTo>
                    <a:pt x="39122" y="25920"/>
                  </a:lnTo>
                  <a:lnTo>
                    <a:pt x="39122" y="26003"/>
                  </a:lnTo>
                  <a:lnTo>
                    <a:pt x="54647" y="24160"/>
                  </a:lnTo>
                  <a:lnTo>
                    <a:pt x="54619" y="23982"/>
                  </a:lnTo>
                  <a:close/>
                  <a:moveTo>
                    <a:pt x="165" y="24422"/>
                  </a:moveTo>
                  <a:lnTo>
                    <a:pt x="152" y="24600"/>
                  </a:lnTo>
                  <a:lnTo>
                    <a:pt x="15690" y="26210"/>
                  </a:lnTo>
                  <a:lnTo>
                    <a:pt x="15704" y="26113"/>
                  </a:lnTo>
                  <a:lnTo>
                    <a:pt x="165" y="24422"/>
                  </a:lnTo>
                  <a:close/>
                  <a:moveTo>
                    <a:pt x="54743" y="25109"/>
                  </a:moveTo>
                  <a:lnTo>
                    <a:pt x="39163" y="26402"/>
                  </a:lnTo>
                  <a:lnTo>
                    <a:pt x="39177" y="26498"/>
                  </a:lnTo>
                  <a:lnTo>
                    <a:pt x="54757" y="25288"/>
                  </a:lnTo>
                  <a:lnTo>
                    <a:pt x="54743" y="25109"/>
                  </a:lnTo>
                  <a:close/>
                  <a:moveTo>
                    <a:pt x="69" y="25549"/>
                  </a:moveTo>
                  <a:lnTo>
                    <a:pt x="55" y="25728"/>
                  </a:lnTo>
                  <a:lnTo>
                    <a:pt x="15649" y="26705"/>
                  </a:lnTo>
                  <a:lnTo>
                    <a:pt x="15663" y="26608"/>
                  </a:lnTo>
                  <a:lnTo>
                    <a:pt x="69" y="25549"/>
                  </a:lnTo>
                  <a:close/>
                  <a:moveTo>
                    <a:pt x="54812" y="26250"/>
                  </a:moveTo>
                  <a:lnTo>
                    <a:pt x="39205" y="26897"/>
                  </a:lnTo>
                  <a:lnTo>
                    <a:pt x="39205" y="26993"/>
                  </a:lnTo>
                  <a:lnTo>
                    <a:pt x="54826" y="26430"/>
                  </a:lnTo>
                  <a:lnTo>
                    <a:pt x="54812" y="26250"/>
                  </a:lnTo>
                  <a:close/>
                  <a:moveTo>
                    <a:pt x="14" y="26690"/>
                  </a:moveTo>
                  <a:lnTo>
                    <a:pt x="14" y="26870"/>
                  </a:lnTo>
                  <a:lnTo>
                    <a:pt x="15635" y="27185"/>
                  </a:lnTo>
                  <a:lnTo>
                    <a:pt x="15635" y="27103"/>
                  </a:lnTo>
                  <a:lnTo>
                    <a:pt x="14" y="26690"/>
                  </a:lnTo>
                  <a:close/>
                  <a:moveTo>
                    <a:pt x="39218" y="27392"/>
                  </a:moveTo>
                  <a:lnTo>
                    <a:pt x="39205" y="27515"/>
                  </a:lnTo>
                  <a:lnTo>
                    <a:pt x="54839" y="27598"/>
                  </a:lnTo>
                  <a:lnTo>
                    <a:pt x="54839" y="27392"/>
                  </a:lnTo>
                  <a:close/>
                  <a:moveTo>
                    <a:pt x="15635" y="27585"/>
                  </a:moveTo>
                  <a:lnTo>
                    <a:pt x="0" y="27832"/>
                  </a:lnTo>
                  <a:lnTo>
                    <a:pt x="14" y="28010"/>
                  </a:lnTo>
                  <a:lnTo>
                    <a:pt x="15635" y="27680"/>
                  </a:lnTo>
                  <a:lnTo>
                    <a:pt x="15635" y="27585"/>
                  </a:lnTo>
                  <a:close/>
                  <a:moveTo>
                    <a:pt x="39205" y="27915"/>
                  </a:moveTo>
                  <a:lnTo>
                    <a:pt x="39190" y="28010"/>
                  </a:lnTo>
                  <a:lnTo>
                    <a:pt x="54812" y="28740"/>
                  </a:lnTo>
                  <a:lnTo>
                    <a:pt x="54812" y="28560"/>
                  </a:lnTo>
                  <a:lnTo>
                    <a:pt x="39205" y="27915"/>
                  </a:lnTo>
                  <a:close/>
                  <a:moveTo>
                    <a:pt x="15649" y="28080"/>
                  </a:moveTo>
                  <a:lnTo>
                    <a:pt x="42" y="28973"/>
                  </a:lnTo>
                  <a:lnTo>
                    <a:pt x="55" y="29152"/>
                  </a:lnTo>
                  <a:lnTo>
                    <a:pt x="15649" y="28175"/>
                  </a:lnTo>
                  <a:lnTo>
                    <a:pt x="15649" y="28080"/>
                  </a:lnTo>
                  <a:close/>
                  <a:moveTo>
                    <a:pt x="39177" y="28410"/>
                  </a:moveTo>
                  <a:lnTo>
                    <a:pt x="39163" y="28492"/>
                  </a:lnTo>
                  <a:lnTo>
                    <a:pt x="54729" y="29867"/>
                  </a:lnTo>
                  <a:lnTo>
                    <a:pt x="54743" y="29702"/>
                  </a:lnTo>
                  <a:lnTo>
                    <a:pt x="39177" y="28410"/>
                  </a:lnTo>
                  <a:close/>
                  <a:moveTo>
                    <a:pt x="15690" y="28575"/>
                  </a:moveTo>
                  <a:lnTo>
                    <a:pt x="138" y="30101"/>
                  </a:lnTo>
                  <a:lnTo>
                    <a:pt x="152" y="30280"/>
                  </a:lnTo>
                  <a:lnTo>
                    <a:pt x="15690" y="28670"/>
                  </a:lnTo>
                  <a:lnTo>
                    <a:pt x="15690" y="28575"/>
                  </a:lnTo>
                  <a:close/>
                  <a:moveTo>
                    <a:pt x="39122" y="28890"/>
                  </a:moveTo>
                  <a:lnTo>
                    <a:pt x="39108" y="28987"/>
                  </a:lnTo>
                  <a:lnTo>
                    <a:pt x="54606" y="31008"/>
                  </a:lnTo>
                  <a:lnTo>
                    <a:pt x="54633" y="30830"/>
                  </a:lnTo>
                  <a:lnTo>
                    <a:pt x="39122" y="28890"/>
                  </a:lnTo>
                  <a:close/>
                  <a:moveTo>
                    <a:pt x="15745" y="29055"/>
                  </a:moveTo>
                  <a:lnTo>
                    <a:pt x="262" y="31242"/>
                  </a:lnTo>
                  <a:lnTo>
                    <a:pt x="289" y="31407"/>
                  </a:lnTo>
                  <a:lnTo>
                    <a:pt x="15759" y="29152"/>
                  </a:lnTo>
                  <a:lnTo>
                    <a:pt x="15745" y="29055"/>
                  </a:lnTo>
                  <a:close/>
                  <a:moveTo>
                    <a:pt x="39053" y="29372"/>
                  </a:moveTo>
                  <a:lnTo>
                    <a:pt x="39040" y="29427"/>
                  </a:lnTo>
                  <a:lnTo>
                    <a:pt x="54427" y="32177"/>
                  </a:lnTo>
                  <a:lnTo>
                    <a:pt x="54468" y="31957"/>
                  </a:lnTo>
                  <a:lnTo>
                    <a:pt x="39053" y="29372"/>
                  </a:lnTo>
                  <a:close/>
                  <a:moveTo>
                    <a:pt x="15814" y="29537"/>
                  </a:moveTo>
                  <a:lnTo>
                    <a:pt x="454" y="32370"/>
                  </a:lnTo>
                  <a:lnTo>
                    <a:pt x="482" y="32535"/>
                  </a:lnTo>
                  <a:lnTo>
                    <a:pt x="15841" y="29633"/>
                  </a:lnTo>
                  <a:lnTo>
                    <a:pt x="15814" y="29537"/>
                  </a:lnTo>
                  <a:close/>
                  <a:moveTo>
                    <a:pt x="38957" y="29853"/>
                  </a:moveTo>
                  <a:lnTo>
                    <a:pt x="38943" y="29950"/>
                  </a:lnTo>
                  <a:lnTo>
                    <a:pt x="54221" y="33263"/>
                  </a:lnTo>
                  <a:lnTo>
                    <a:pt x="54248" y="33085"/>
                  </a:lnTo>
                  <a:lnTo>
                    <a:pt x="38957" y="29853"/>
                  </a:lnTo>
                  <a:close/>
                  <a:moveTo>
                    <a:pt x="15911" y="30018"/>
                  </a:moveTo>
                  <a:lnTo>
                    <a:pt x="674" y="33483"/>
                  </a:lnTo>
                  <a:lnTo>
                    <a:pt x="715" y="33663"/>
                  </a:lnTo>
                  <a:lnTo>
                    <a:pt x="15938" y="30115"/>
                  </a:lnTo>
                  <a:lnTo>
                    <a:pt x="15911" y="30018"/>
                  </a:lnTo>
                  <a:close/>
                  <a:moveTo>
                    <a:pt x="38847" y="30321"/>
                  </a:moveTo>
                  <a:lnTo>
                    <a:pt x="38833" y="30417"/>
                  </a:lnTo>
                  <a:lnTo>
                    <a:pt x="53946" y="34378"/>
                  </a:lnTo>
                  <a:lnTo>
                    <a:pt x="53986" y="34198"/>
                  </a:lnTo>
                  <a:lnTo>
                    <a:pt x="38847" y="30321"/>
                  </a:lnTo>
                  <a:close/>
                  <a:moveTo>
                    <a:pt x="16048" y="30527"/>
                  </a:moveTo>
                  <a:lnTo>
                    <a:pt x="949" y="34556"/>
                  </a:lnTo>
                  <a:cubicBezTo>
                    <a:pt x="963" y="34625"/>
                    <a:pt x="977" y="34708"/>
                    <a:pt x="1004" y="34776"/>
                  </a:cubicBezTo>
                  <a:lnTo>
                    <a:pt x="16061" y="30582"/>
                  </a:lnTo>
                  <a:lnTo>
                    <a:pt x="16048" y="30527"/>
                  </a:lnTo>
                  <a:close/>
                  <a:moveTo>
                    <a:pt x="38723" y="30788"/>
                  </a:moveTo>
                  <a:lnTo>
                    <a:pt x="38695" y="30871"/>
                  </a:lnTo>
                  <a:lnTo>
                    <a:pt x="53629" y="35491"/>
                  </a:lnTo>
                  <a:lnTo>
                    <a:pt x="53684" y="35313"/>
                  </a:lnTo>
                  <a:lnTo>
                    <a:pt x="38723" y="30788"/>
                  </a:lnTo>
                  <a:close/>
                  <a:moveTo>
                    <a:pt x="16171" y="30995"/>
                  </a:moveTo>
                  <a:lnTo>
                    <a:pt x="1265" y="35670"/>
                  </a:lnTo>
                  <a:cubicBezTo>
                    <a:pt x="1293" y="35738"/>
                    <a:pt x="1307" y="35808"/>
                    <a:pt x="1334" y="35876"/>
                  </a:cubicBezTo>
                  <a:lnTo>
                    <a:pt x="16199" y="31036"/>
                  </a:lnTo>
                  <a:lnTo>
                    <a:pt x="16171" y="30995"/>
                  </a:lnTo>
                  <a:close/>
                  <a:moveTo>
                    <a:pt x="38572" y="31256"/>
                  </a:moveTo>
                  <a:lnTo>
                    <a:pt x="38545" y="31338"/>
                  </a:lnTo>
                  <a:lnTo>
                    <a:pt x="53271" y="36578"/>
                  </a:lnTo>
                  <a:lnTo>
                    <a:pt x="53326" y="36398"/>
                  </a:lnTo>
                  <a:lnTo>
                    <a:pt x="38572" y="31256"/>
                  </a:lnTo>
                  <a:close/>
                  <a:moveTo>
                    <a:pt x="16323" y="31435"/>
                  </a:moveTo>
                  <a:lnTo>
                    <a:pt x="1637" y="36756"/>
                  </a:lnTo>
                  <a:lnTo>
                    <a:pt x="1705" y="36935"/>
                  </a:lnTo>
                  <a:lnTo>
                    <a:pt x="16364" y="31517"/>
                  </a:lnTo>
                  <a:lnTo>
                    <a:pt x="16323" y="31435"/>
                  </a:lnTo>
                  <a:close/>
                  <a:moveTo>
                    <a:pt x="38393" y="31737"/>
                  </a:moveTo>
                  <a:lnTo>
                    <a:pt x="38365" y="31820"/>
                  </a:lnTo>
                  <a:lnTo>
                    <a:pt x="52873" y="37623"/>
                  </a:lnTo>
                  <a:lnTo>
                    <a:pt x="52941" y="37444"/>
                  </a:lnTo>
                  <a:lnTo>
                    <a:pt x="38393" y="31737"/>
                  </a:lnTo>
                  <a:close/>
                  <a:moveTo>
                    <a:pt x="16516" y="31902"/>
                  </a:moveTo>
                  <a:lnTo>
                    <a:pt x="2049" y="37815"/>
                  </a:lnTo>
                  <a:lnTo>
                    <a:pt x="2118" y="37994"/>
                  </a:lnTo>
                  <a:lnTo>
                    <a:pt x="16543" y="31971"/>
                  </a:lnTo>
                  <a:lnTo>
                    <a:pt x="16516" y="31902"/>
                  </a:lnTo>
                  <a:close/>
                  <a:moveTo>
                    <a:pt x="38215" y="32177"/>
                  </a:moveTo>
                  <a:lnTo>
                    <a:pt x="38173" y="32260"/>
                  </a:lnTo>
                  <a:lnTo>
                    <a:pt x="52419" y="38695"/>
                  </a:lnTo>
                  <a:lnTo>
                    <a:pt x="52488" y="38530"/>
                  </a:lnTo>
                  <a:lnTo>
                    <a:pt x="38215" y="32177"/>
                  </a:lnTo>
                  <a:close/>
                  <a:moveTo>
                    <a:pt x="16708" y="32356"/>
                  </a:moveTo>
                  <a:lnTo>
                    <a:pt x="2503" y="38860"/>
                  </a:lnTo>
                  <a:lnTo>
                    <a:pt x="2585" y="39053"/>
                  </a:lnTo>
                  <a:lnTo>
                    <a:pt x="16736" y="32411"/>
                  </a:lnTo>
                  <a:lnTo>
                    <a:pt x="16708" y="32356"/>
                  </a:lnTo>
                  <a:close/>
                  <a:moveTo>
                    <a:pt x="38008" y="32631"/>
                  </a:moveTo>
                  <a:lnTo>
                    <a:pt x="37967" y="32713"/>
                  </a:lnTo>
                  <a:lnTo>
                    <a:pt x="51938" y="39713"/>
                  </a:lnTo>
                  <a:lnTo>
                    <a:pt x="52006" y="39548"/>
                  </a:lnTo>
                  <a:lnTo>
                    <a:pt x="38008" y="32631"/>
                  </a:lnTo>
                  <a:close/>
                  <a:moveTo>
                    <a:pt x="16914" y="32783"/>
                  </a:moveTo>
                  <a:lnTo>
                    <a:pt x="2998" y="39891"/>
                  </a:lnTo>
                  <a:lnTo>
                    <a:pt x="3095" y="40071"/>
                  </a:lnTo>
                  <a:lnTo>
                    <a:pt x="16956" y="32851"/>
                  </a:lnTo>
                  <a:lnTo>
                    <a:pt x="16914" y="32783"/>
                  </a:lnTo>
                  <a:close/>
                  <a:moveTo>
                    <a:pt x="37775" y="33071"/>
                  </a:moveTo>
                  <a:lnTo>
                    <a:pt x="37733" y="33140"/>
                  </a:lnTo>
                  <a:lnTo>
                    <a:pt x="51401" y="40731"/>
                  </a:lnTo>
                  <a:lnTo>
                    <a:pt x="51484" y="40566"/>
                  </a:lnTo>
                  <a:lnTo>
                    <a:pt x="37775" y="33071"/>
                  </a:lnTo>
                  <a:close/>
                  <a:moveTo>
                    <a:pt x="17161" y="33236"/>
                  </a:moveTo>
                  <a:lnTo>
                    <a:pt x="3520" y="40868"/>
                  </a:lnTo>
                  <a:lnTo>
                    <a:pt x="3630" y="41061"/>
                  </a:lnTo>
                  <a:lnTo>
                    <a:pt x="17189" y="33291"/>
                  </a:lnTo>
                  <a:lnTo>
                    <a:pt x="17161" y="33236"/>
                  </a:lnTo>
                  <a:close/>
                  <a:moveTo>
                    <a:pt x="37527" y="33498"/>
                  </a:moveTo>
                  <a:lnTo>
                    <a:pt x="37485" y="33566"/>
                  </a:lnTo>
                  <a:lnTo>
                    <a:pt x="50824" y="41706"/>
                  </a:lnTo>
                  <a:lnTo>
                    <a:pt x="50921" y="41556"/>
                  </a:lnTo>
                  <a:lnTo>
                    <a:pt x="37527" y="33498"/>
                  </a:lnTo>
                  <a:close/>
                  <a:moveTo>
                    <a:pt x="17396" y="33621"/>
                  </a:moveTo>
                  <a:lnTo>
                    <a:pt x="4125" y="41886"/>
                  </a:lnTo>
                  <a:lnTo>
                    <a:pt x="4222" y="42036"/>
                  </a:lnTo>
                  <a:lnTo>
                    <a:pt x="17436" y="33703"/>
                  </a:lnTo>
                  <a:lnTo>
                    <a:pt x="17396" y="33621"/>
                  </a:lnTo>
                  <a:close/>
                  <a:moveTo>
                    <a:pt x="37265" y="33910"/>
                  </a:moveTo>
                  <a:lnTo>
                    <a:pt x="37238" y="33951"/>
                  </a:lnTo>
                  <a:lnTo>
                    <a:pt x="50178" y="42711"/>
                  </a:lnTo>
                  <a:cubicBezTo>
                    <a:pt x="50219" y="42641"/>
                    <a:pt x="50261" y="42586"/>
                    <a:pt x="50316" y="42518"/>
                  </a:cubicBezTo>
                  <a:lnTo>
                    <a:pt x="37265" y="33910"/>
                  </a:lnTo>
                  <a:close/>
                  <a:moveTo>
                    <a:pt x="17684" y="34061"/>
                  </a:moveTo>
                  <a:lnTo>
                    <a:pt x="4730" y="42806"/>
                  </a:lnTo>
                  <a:cubicBezTo>
                    <a:pt x="4772" y="42876"/>
                    <a:pt x="4813" y="42931"/>
                    <a:pt x="4855" y="42999"/>
                  </a:cubicBezTo>
                  <a:lnTo>
                    <a:pt x="17698" y="34103"/>
                  </a:lnTo>
                  <a:lnTo>
                    <a:pt x="17684" y="34061"/>
                  </a:lnTo>
                  <a:close/>
                  <a:moveTo>
                    <a:pt x="36977" y="34323"/>
                  </a:moveTo>
                  <a:lnTo>
                    <a:pt x="36950" y="34363"/>
                  </a:lnTo>
                  <a:lnTo>
                    <a:pt x="49531" y="43632"/>
                  </a:lnTo>
                  <a:cubicBezTo>
                    <a:pt x="49573" y="43577"/>
                    <a:pt x="49628" y="43508"/>
                    <a:pt x="49669" y="43453"/>
                  </a:cubicBezTo>
                  <a:lnTo>
                    <a:pt x="36977" y="34323"/>
                  </a:lnTo>
                  <a:close/>
                  <a:moveTo>
                    <a:pt x="17946" y="34446"/>
                  </a:moveTo>
                  <a:lnTo>
                    <a:pt x="5405" y="43756"/>
                  </a:lnTo>
                  <a:lnTo>
                    <a:pt x="5515" y="43907"/>
                  </a:lnTo>
                  <a:lnTo>
                    <a:pt x="18001" y="34501"/>
                  </a:lnTo>
                  <a:lnTo>
                    <a:pt x="17946" y="34446"/>
                  </a:lnTo>
                  <a:close/>
                  <a:moveTo>
                    <a:pt x="36702" y="34693"/>
                  </a:moveTo>
                  <a:lnTo>
                    <a:pt x="36660" y="34748"/>
                  </a:lnTo>
                  <a:lnTo>
                    <a:pt x="48844" y="44539"/>
                  </a:lnTo>
                  <a:lnTo>
                    <a:pt x="48968" y="44374"/>
                  </a:lnTo>
                  <a:lnTo>
                    <a:pt x="36702" y="34693"/>
                  </a:lnTo>
                  <a:close/>
                  <a:moveTo>
                    <a:pt x="18261" y="34845"/>
                  </a:moveTo>
                  <a:lnTo>
                    <a:pt x="6092" y="44649"/>
                  </a:lnTo>
                  <a:cubicBezTo>
                    <a:pt x="6133" y="44704"/>
                    <a:pt x="6188" y="44759"/>
                    <a:pt x="6230" y="44828"/>
                  </a:cubicBezTo>
                  <a:lnTo>
                    <a:pt x="18289" y="34873"/>
                  </a:lnTo>
                  <a:lnTo>
                    <a:pt x="18261" y="34845"/>
                  </a:lnTo>
                  <a:close/>
                  <a:moveTo>
                    <a:pt x="36385" y="35078"/>
                  </a:moveTo>
                  <a:lnTo>
                    <a:pt x="36358" y="35120"/>
                  </a:lnTo>
                  <a:lnTo>
                    <a:pt x="48101" y="45419"/>
                  </a:lnTo>
                  <a:cubicBezTo>
                    <a:pt x="48156" y="45364"/>
                    <a:pt x="48198" y="45309"/>
                    <a:pt x="48253" y="45254"/>
                  </a:cubicBezTo>
                  <a:lnTo>
                    <a:pt x="36385" y="35078"/>
                  </a:lnTo>
                  <a:close/>
                  <a:moveTo>
                    <a:pt x="18551" y="35203"/>
                  </a:moveTo>
                  <a:lnTo>
                    <a:pt x="6848" y="45543"/>
                  </a:lnTo>
                  <a:lnTo>
                    <a:pt x="6972" y="45681"/>
                  </a:lnTo>
                  <a:lnTo>
                    <a:pt x="18606" y="35258"/>
                  </a:lnTo>
                  <a:lnTo>
                    <a:pt x="18551" y="35203"/>
                  </a:lnTo>
                  <a:close/>
                  <a:moveTo>
                    <a:pt x="36055" y="35463"/>
                  </a:moveTo>
                  <a:lnTo>
                    <a:pt x="36000" y="35518"/>
                  </a:lnTo>
                  <a:lnTo>
                    <a:pt x="47358" y="46231"/>
                  </a:lnTo>
                  <a:lnTo>
                    <a:pt x="47496" y="46094"/>
                  </a:lnTo>
                  <a:lnTo>
                    <a:pt x="36055" y="35463"/>
                  </a:lnTo>
                  <a:close/>
                  <a:moveTo>
                    <a:pt x="18894" y="35560"/>
                  </a:moveTo>
                  <a:lnTo>
                    <a:pt x="7605" y="46369"/>
                  </a:lnTo>
                  <a:lnTo>
                    <a:pt x="7742" y="46506"/>
                  </a:lnTo>
                  <a:lnTo>
                    <a:pt x="18949" y="35615"/>
                  </a:lnTo>
                  <a:lnTo>
                    <a:pt x="18894" y="35560"/>
                  </a:lnTo>
                  <a:close/>
                  <a:moveTo>
                    <a:pt x="35725" y="35793"/>
                  </a:moveTo>
                  <a:lnTo>
                    <a:pt x="35643" y="35876"/>
                  </a:lnTo>
                  <a:lnTo>
                    <a:pt x="46575" y="47042"/>
                  </a:lnTo>
                  <a:lnTo>
                    <a:pt x="46685" y="46932"/>
                  </a:lnTo>
                  <a:lnTo>
                    <a:pt x="35725" y="35793"/>
                  </a:lnTo>
                  <a:close/>
                  <a:moveTo>
                    <a:pt x="19224" y="35903"/>
                  </a:moveTo>
                  <a:lnTo>
                    <a:pt x="8430" y="47194"/>
                  </a:lnTo>
                  <a:lnTo>
                    <a:pt x="8540" y="47304"/>
                  </a:lnTo>
                  <a:lnTo>
                    <a:pt x="19306" y="35973"/>
                  </a:lnTo>
                  <a:lnTo>
                    <a:pt x="19224" y="35903"/>
                  </a:lnTo>
                  <a:close/>
                  <a:moveTo>
                    <a:pt x="35354" y="36138"/>
                  </a:moveTo>
                  <a:lnTo>
                    <a:pt x="35258" y="36233"/>
                  </a:lnTo>
                  <a:lnTo>
                    <a:pt x="45763" y="47799"/>
                  </a:lnTo>
                  <a:lnTo>
                    <a:pt x="45873" y="47702"/>
                  </a:lnTo>
                  <a:lnTo>
                    <a:pt x="35354" y="36138"/>
                  </a:lnTo>
                  <a:close/>
                  <a:moveTo>
                    <a:pt x="19596" y="36248"/>
                  </a:moveTo>
                  <a:lnTo>
                    <a:pt x="9255" y="47949"/>
                  </a:lnTo>
                  <a:lnTo>
                    <a:pt x="9393" y="48087"/>
                  </a:lnTo>
                  <a:lnTo>
                    <a:pt x="19651" y="36288"/>
                  </a:lnTo>
                  <a:lnTo>
                    <a:pt x="19596" y="36248"/>
                  </a:lnTo>
                  <a:close/>
                  <a:moveTo>
                    <a:pt x="34983" y="36468"/>
                  </a:moveTo>
                  <a:lnTo>
                    <a:pt x="34942" y="36495"/>
                  </a:lnTo>
                  <a:lnTo>
                    <a:pt x="44843" y="48596"/>
                  </a:lnTo>
                  <a:cubicBezTo>
                    <a:pt x="44898" y="48541"/>
                    <a:pt x="44953" y="48499"/>
                    <a:pt x="45021" y="48444"/>
                  </a:cubicBezTo>
                  <a:lnTo>
                    <a:pt x="34983" y="36468"/>
                  </a:lnTo>
                  <a:close/>
                  <a:moveTo>
                    <a:pt x="19994" y="36591"/>
                  </a:moveTo>
                  <a:lnTo>
                    <a:pt x="10093" y="48664"/>
                  </a:lnTo>
                  <a:cubicBezTo>
                    <a:pt x="10148" y="48719"/>
                    <a:pt x="10203" y="48761"/>
                    <a:pt x="10273" y="48816"/>
                  </a:cubicBezTo>
                  <a:lnTo>
                    <a:pt x="20036" y="36619"/>
                  </a:lnTo>
                  <a:lnTo>
                    <a:pt x="19994" y="36591"/>
                  </a:lnTo>
                  <a:close/>
                  <a:moveTo>
                    <a:pt x="34598" y="36784"/>
                  </a:moveTo>
                  <a:lnTo>
                    <a:pt x="34529" y="36825"/>
                  </a:lnTo>
                  <a:lnTo>
                    <a:pt x="43976" y="49269"/>
                  </a:lnTo>
                  <a:lnTo>
                    <a:pt x="44141" y="49159"/>
                  </a:lnTo>
                  <a:lnTo>
                    <a:pt x="34598" y="36784"/>
                  </a:lnTo>
                  <a:close/>
                  <a:moveTo>
                    <a:pt x="20366" y="36866"/>
                  </a:moveTo>
                  <a:lnTo>
                    <a:pt x="11001" y="49379"/>
                  </a:lnTo>
                  <a:lnTo>
                    <a:pt x="11166" y="49504"/>
                  </a:lnTo>
                  <a:lnTo>
                    <a:pt x="20434" y="36921"/>
                  </a:lnTo>
                  <a:lnTo>
                    <a:pt x="20366" y="36866"/>
                  </a:lnTo>
                  <a:close/>
                  <a:moveTo>
                    <a:pt x="34213" y="37059"/>
                  </a:moveTo>
                  <a:lnTo>
                    <a:pt x="34144" y="37100"/>
                  </a:lnTo>
                  <a:lnTo>
                    <a:pt x="43041" y="49957"/>
                  </a:lnTo>
                  <a:lnTo>
                    <a:pt x="43192" y="49847"/>
                  </a:lnTo>
                  <a:lnTo>
                    <a:pt x="34213" y="37059"/>
                  </a:lnTo>
                  <a:close/>
                  <a:moveTo>
                    <a:pt x="20778" y="37169"/>
                  </a:moveTo>
                  <a:lnTo>
                    <a:pt x="11923" y="50039"/>
                  </a:lnTo>
                  <a:cubicBezTo>
                    <a:pt x="11991" y="50081"/>
                    <a:pt x="12046" y="50122"/>
                    <a:pt x="12115" y="50164"/>
                  </a:cubicBezTo>
                  <a:lnTo>
                    <a:pt x="20819" y="37196"/>
                  </a:lnTo>
                  <a:lnTo>
                    <a:pt x="20778" y="37169"/>
                  </a:lnTo>
                  <a:close/>
                  <a:moveTo>
                    <a:pt x="33787" y="37348"/>
                  </a:moveTo>
                  <a:lnTo>
                    <a:pt x="33745" y="37375"/>
                  </a:lnTo>
                  <a:lnTo>
                    <a:pt x="42092" y="50590"/>
                  </a:lnTo>
                  <a:cubicBezTo>
                    <a:pt x="42161" y="50549"/>
                    <a:pt x="42216" y="50507"/>
                    <a:pt x="42285" y="50466"/>
                  </a:cubicBezTo>
                  <a:lnTo>
                    <a:pt x="33787" y="37348"/>
                  </a:lnTo>
                  <a:close/>
                  <a:moveTo>
                    <a:pt x="21191" y="37430"/>
                  </a:moveTo>
                  <a:lnTo>
                    <a:pt x="12885" y="50672"/>
                  </a:lnTo>
                  <a:lnTo>
                    <a:pt x="13050" y="50769"/>
                  </a:lnTo>
                  <a:lnTo>
                    <a:pt x="21259" y="37471"/>
                  </a:lnTo>
                  <a:lnTo>
                    <a:pt x="21191" y="37430"/>
                  </a:lnTo>
                  <a:close/>
                  <a:moveTo>
                    <a:pt x="33360" y="37609"/>
                  </a:moveTo>
                  <a:lnTo>
                    <a:pt x="33332" y="37623"/>
                  </a:lnTo>
                  <a:lnTo>
                    <a:pt x="41116" y="51181"/>
                  </a:lnTo>
                  <a:cubicBezTo>
                    <a:pt x="41185" y="51140"/>
                    <a:pt x="41240" y="51099"/>
                    <a:pt x="41308" y="51057"/>
                  </a:cubicBezTo>
                  <a:lnTo>
                    <a:pt x="33360" y="37609"/>
                  </a:lnTo>
                  <a:close/>
                  <a:moveTo>
                    <a:pt x="21603" y="37678"/>
                  </a:moveTo>
                  <a:lnTo>
                    <a:pt x="13875" y="51264"/>
                  </a:lnTo>
                  <a:lnTo>
                    <a:pt x="14026" y="51346"/>
                  </a:lnTo>
                  <a:lnTo>
                    <a:pt x="21686" y="37733"/>
                  </a:lnTo>
                  <a:lnTo>
                    <a:pt x="21603" y="37678"/>
                  </a:lnTo>
                  <a:close/>
                  <a:moveTo>
                    <a:pt x="32947" y="37843"/>
                  </a:moveTo>
                  <a:lnTo>
                    <a:pt x="32907" y="37870"/>
                  </a:lnTo>
                  <a:lnTo>
                    <a:pt x="40112" y="51731"/>
                  </a:lnTo>
                  <a:cubicBezTo>
                    <a:pt x="40180" y="51690"/>
                    <a:pt x="40250" y="51662"/>
                    <a:pt x="40318" y="51621"/>
                  </a:cubicBezTo>
                  <a:lnTo>
                    <a:pt x="32947" y="37843"/>
                  </a:lnTo>
                  <a:close/>
                  <a:moveTo>
                    <a:pt x="22029" y="37911"/>
                  </a:moveTo>
                  <a:lnTo>
                    <a:pt x="14879" y="51814"/>
                  </a:lnTo>
                  <a:lnTo>
                    <a:pt x="15030" y="51882"/>
                  </a:lnTo>
                  <a:lnTo>
                    <a:pt x="22126" y="37953"/>
                  </a:lnTo>
                  <a:lnTo>
                    <a:pt x="22029" y="37911"/>
                  </a:lnTo>
                  <a:close/>
                  <a:moveTo>
                    <a:pt x="32507" y="38063"/>
                  </a:moveTo>
                  <a:lnTo>
                    <a:pt x="32452" y="38090"/>
                  </a:lnTo>
                  <a:lnTo>
                    <a:pt x="39108" y="52226"/>
                  </a:lnTo>
                  <a:lnTo>
                    <a:pt x="39300" y="52144"/>
                  </a:lnTo>
                  <a:lnTo>
                    <a:pt x="32507" y="38063"/>
                  </a:lnTo>
                  <a:close/>
                  <a:moveTo>
                    <a:pt x="22483" y="38131"/>
                  </a:moveTo>
                  <a:lnTo>
                    <a:pt x="15896" y="52295"/>
                  </a:lnTo>
                  <a:cubicBezTo>
                    <a:pt x="15966" y="52336"/>
                    <a:pt x="16021" y="52364"/>
                    <a:pt x="16089" y="52391"/>
                  </a:cubicBezTo>
                  <a:lnTo>
                    <a:pt x="22538" y="38159"/>
                  </a:lnTo>
                  <a:lnTo>
                    <a:pt x="22483" y="38131"/>
                  </a:lnTo>
                  <a:close/>
                  <a:moveTo>
                    <a:pt x="32082" y="38255"/>
                  </a:moveTo>
                  <a:lnTo>
                    <a:pt x="32040" y="38269"/>
                  </a:lnTo>
                  <a:lnTo>
                    <a:pt x="38035" y="52707"/>
                  </a:lnTo>
                  <a:cubicBezTo>
                    <a:pt x="38105" y="52680"/>
                    <a:pt x="38173" y="52652"/>
                    <a:pt x="38242" y="52611"/>
                  </a:cubicBezTo>
                  <a:lnTo>
                    <a:pt x="32082" y="38255"/>
                  </a:lnTo>
                  <a:close/>
                  <a:moveTo>
                    <a:pt x="22924" y="38324"/>
                  </a:moveTo>
                  <a:lnTo>
                    <a:pt x="16956" y="52762"/>
                  </a:lnTo>
                  <a:lnTo>
                    <a:pt x="17134" y="52845"/>
                  </a:lnTo>
                  <a:lnTo>
                    <a:pt x="23006" y="38351"/>
                  </a:lnTo>
                  <a:lnTo>
                    <a:pt x="22924" y="38324"/>
                  </a:lnTo>
                  <a:close/>
                  <a:moveTo>
                    <a:pt x="31627" y="38448"/>
                  </a:moveTo>
                  <a:lnTo>
                    <a:pt x="31532" y="38475"/>
                  </a:lnTo>
                  <a:lnTo>
                    <a:pt x="37032" y="53107"/>
                  </a:lnTo>
                  <a:lnTo>
                    <a:pt x="37197" y="53037"/>
                  </a:lnTo>
                  <a:lnTo>
                    <a:pt x="31627" y="38448"/>
                  </a:lnTo>
                  <a:close/>
                  <a:moveTo>
                    <a:pt x="23404" y="38516"/>
                  </a:moveTo>
                  <a:lnTo>
                    <a:pt x="18001" y="53175"/>
                  </a:lnTo>
                  <a:cubicBezTo>
                    <a:pt x="18069" y="53202"/>
                    <a:pt x="18138" y="53230"/>
                    <a:pt x="18221" y="53257"/>
                  </a:cubicBezTo>
                  <a:lnTo>
                    <a:pt x="23446" y="38530"/>
                  </a:lnTo>
                  <a:lnTo>
                    <a:pt x="23404" y="38516"/>
                  </a:lnTo>
                  <a:close/>
                  <a:moveTo>
                    <a:pt x="31187" y="38599"/>
                  </a:moveTo>
                  <a:lnTo>
                    <a:pt x="31092" y="38626"/>
                  </a:lnTo>
                  <a:lnTo>
                    <a:pt x="35932" y="53492"/>
                  </a:lnTo>
                  <a:lnTo>
                    <a:pt x="36097" y="53437"/>
                  </a:lnTo>
                  <a:lnTo>
                    <a:pt x="31187" y="38599"/>
                  </a:lnTo>
                  <a:close/>
                  <a:moveTo>
                    <a:pt x="23859" y="38668"/>
                  </a:moveTo>
                  <a:lnTo>
                    <a:pt x="19086" y="53547"/>
                  </a:lnTo>
                  <a:lnTo>
                    <a:pt x="19279" y="53602"/>
                  </a:lnTo>
                  <a:lnTo>
                    <a:pt x="23927" y="38695"/>
                  </a:lnTo>
                  <a:lnTo>
                    <a:pt x="23859" y="38668"/>
                  </a:lnTo>
                  <a:close/>
                  <a:moveTo>
                    <a:pt x="30679" y="38750"/>
                  </a:moveTo>
                  <a:lnTo>
                    <a:pt x="30637" y="38764"/>
                  </a:lnTo>
                  <a:lnTo>
                    <a:pt x="34832" y="53822"/>
                  </a:lnTo>
                  <a:cubicBezTo>
                    <a:pt x="34900" y="53807"/>
                    <a:pt x="34969" y="53780"/>
                    <a:pt x="35038" y="53767"/>
                  </a:cubicBezTo>
                  <a:lnTo>
                    <a:pt x="30679" y="38750"/>
                  </a:lnTo>
                  <a:close/>
                  <a:moveTo>
                    <a:pt x="24312" y="38805"/>
                  </a:moveTo>
                  <a:lnTo>
                    <a:pt x="20201" y="53877"/>
                  </a:lnTo>
                  <a:lnTo>
                    <a:pt x="20366" y="53917"/>
                  </a:lnTo>
                  <a:lnTo>
                    <a:pt x="24409" y="38819"/>
                  </a:lnTo>
                  <a:lnTo>
                    <a:pt x="24312" y="38805"/>
                  </a:lnTo>
                  <a:close/>
                  <a:moveTo>
                    <a:pt x="30212" y="38874"/>
                  </a:moveTo>
                  <a:lnTo>
                    <a:pt x="30170" y="38888"/>
                  </a:lnTo>
                  <a:lnTo>
                    <a:pt x="33717" y="54110"/>
                  </a:lnTo>
                  <a:cubicBezTo>
                    <a:pt x="33787" y="54097"/>
                    <a:pt x="33855" y="54082"/>
                    <a:pt x="33938" y="54055"/>
                  </a:cubicBezTo>
                  <a:lnTo>
                    <a:pt x="30212" y="38874"/>
                  </a:lnTo>
                  <a:close/>
                  <a:moveTo>
                    <a:pt x="24794" y="38915"/>
                  </a:moveTo>
                  <a:lnTo>
                    <a:pt x="21301" y="54152"/>
                  </a:lnTo>
                  <a:lnTo>
                    <a:pt x="21493" y="54192"/>
                  </a:lnTo>
                  <a:lnTo>
                    <a:pt x="24876" y="38943"/>
                  </a:lnTo>
                  <a:lnTo>
                    <a:pt x="24794" y="38915"/>
                  </a:lnTo>
                  <a:close/>
                  <a:moveTo>
                    <a:pt x="29744" y="38984"/>
                  </a:moveTo>
                  <a:lnTo>
                    <a:pt x="29647" y="38998"/>
                  </a:lnTo>
                  <a:lnTo>
                    <a:pt x="32645" y="54344"/>
                  </a:lnTo>
                  <a:lnTo>
                    <a:pt x="32810" y="54302"/>
                  </a:lnTo>
                  <a:lnTo>
                    <a:pt x="29744" y="38984"/>
                  </a:lnTo>
                  <a:close/>
                  <a:moveTo>
                    <a:pt x="25274" y="39011"/>
                  </a:moveTo>
                  <a:lnTo>
                    <a:pt x="22428" y="54385"/>
                  </a:lnTo>
                  <a:lnTo>
                    <a:pt x="22607" y="54412"/>
                  </a:lnTo>
                  <a:lnTo>
                    <a:pt x="25357" y="39039"/>
                  </a:lnTo>
                  <a:lnTo>
                    <a:pt x="25274" y="39011"/>
                  </a:lnTo>
                  <a:close/>
                  <a:moveTo>
                    <a:pt x="29262" y="39066"/>
                  </a:moveTo>
                  <a:lnTo>
                    <a:pt x="29180" y="39080"/>
                  </a:lnTo>
                  <a:lnTo>
                    <a:pt x="31504" y="54537"/>
                  </a:lnTo>
                  <a:lnTo>
                    <a:pt x="31682" y="54509"/>
                  </a:lnTo>
                  <a:lnTo>
                    <a:pt x="29262" y="39066"/>
                  </a:lnTo>
                  <a:close/>
                  <a:moveTo>
                    <a:pt x="25742" y="39094"/>
                  </a:moveTo>
                  <a:lnTo>
                    <a:pt x="23556" y="54564"/>
                  </a:lnTo>
                  <a:lnTo>
                    <a:pt x="23734" y="54592"/>
                  </a:lnTo>
                  <a:lnTo>
                    <a:pt x="25839" y="39108"/>
                  </a:lnTo>
                  <a:lnTo>
                    <a:pt x="25742" y="39094"/>
                  </a:lnTo>
                  <a:close/>
                  <a:moveTo>
                    <a:pt x="28781" y="39135"/>
                  </a:moveTo>
                  <a:lnTo>
                    <a:pt x="28699" y="39149"/>
                  </a:lnTo>
                  <a:lnTo>
                    <a:pt x="30377" y="54687"/>
                  </a:lnTo>
                  <a:lnTo>
                    <a:pt x="30555" y="54660"/>
                  </a:lnTo>
                  <a:lnTo>
                    <a:pt x="28781" y="39135"/>
                  </a:lnTo>
                  <a:close/>
                  <a:moveTo>
                    <a:pt x="26237" y="39149"/>
                  </a:moveTo>
                  <a:lnTo>
                    <a:pt x="24697" y="54702"/>
                  </a:lnTo>
                  <a:lnTo>
                    <a:pt x="24876" y="54715"/>
                  </a:lnTo>
                  <a:lnTo>
                    <a:pt x="26319" y="39163"/>
                  </a:lnTo>
                  <a:lnTo>
                    <a:pt x="26237" y="39149"/>
                  </a:lnTo>
                  <a:close/>
                  <a:moveTo>
                    <a:pt x="28286" y="39176"/>
                  </a:moveTo>
                  <a:lnTo>
                    <a:pt x="28204" y="39191"/>
                  </a:lnTo>
                  <a:lnTo>
                    <a:pt x="29249" y="54784"/>
                  </a:lnTo>
                  <a:lnTo>
                    <a:pt x="29427" y="54770"/>
                  </a:lnTo>
                  <a:lnTo>
                    <a:pt x="28286" y="39176"/>
                  </a:lnTo>
                  <a:close/>
                  <a:moveTo>
                    <a:pt x="26719" y="39191"/>
                  </a:moveTo>
                  <a:lnTo>
                    <a:pt x="25824" y="54797"/>
                  </a:lnTo>
                  <a:lnTo>
                    <a:pt x="26004" y="54797"/>
                  </a:lnTo>
                  <a:lnTo>
                    <a:pt x="26814" y="39191"/>
                  </a:lnTo>
                  <a:close/>
                  <a:moveTo>
                    <a:pt x="27709" y="39204"/>
                  </a:moveTo>
                  <a:lnTo>
                    <a:pt x="28107" y="54825"/>
                  </a:lnTo>
                  <a:lnTo>
                    <a:pt x="28286" y="54825"/>
                  </a:lnTo>
                  <a:lnTo>
                    <a:pt x="27805" y="39204"/>
                  </a:lnTo>
                  <a:close/>
                  <a:moveTo>
                    <a:pt x="27214" y="39204"/>
                  </a:moveTo>
                  <a:lnTo>
                    <a:pt x="26966" y="54839"/>
                  </a:lnTo>
                  <a:lnTo>
                    <a:pt x="27145" y="54839"/>
                  </a:lnTo>
                  <a:lnTo>
                    <a:pt x="27310" y="39218"/>
                  </a:lnTo>
                  <a:lnTo>
                    <a:pt x="27214" y="3920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2950;p72">
              <a:extLst>
                <a:ext uri="{FF2B5EF4-FFF2-40B4-BE49-F238E27FC236}">
                  <a16:creationId xmlns:a16="http://schemas.microsoft.com/office/drawing/2014/main" id="{8545D180-42F5-2380-003B-F44923A263F7}"/>
                </a:ext>
              </a:extLst>
            </p:cNvPr>
            <p:cNvSpPr/>
            <p:nvPr/>
          </p:nvSpPr>
          <p:spPr>
            <a:xfrm>
              <a:off x="4107950" y="1973263"/>
              <a:ext cx="1625700" cy="1625700"/>
            </a:xfrm>
            <a:prstGeom prst="donut">
              <a:avLst>
                <a:gd name="adj" fmla="val 2008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2951;p72">
              <a:extLst>
                <a:ext uri="{FF2B5EF4-FFF2-40B4-BE49-F238E27FC236}">
                  <a16:creationId xmlns:a16="http://schemas.microsoft.com/office/drawing/2014/main" id="{E7886486-494B-04E2-EA17-DCD255F24F87}"/>
                </a:ext>
              </a:extLst>
            </p:cNvPr>
            <p:cNvSpPr/>
            <p:nvPr/>
          </p:nvSpPr>
          <p:spPr>
            <a:xfrm>
              <a:off x="3967525" y="1833488"/>
              <a:ext cx="1904850" cy="1904875"/>
            </a:xfrm>
            <a:custGeom>
              <a:avLst/>
              <a:gdLst/>
              <a:ahLst/>
              <a:cxnLst/>
              <a:rect l="l" t="t" r="r" b="b"/>
              <a:pathLst>
                <a:path w="76194" h="76195" extrusionOk="0">
                  <a:moveTo>
                    <a:pt x="38049" y="0"/>
                  </a:moveTo>
                  <a:lnTo>
                    <a:pt x="38049" y="1018"/>
                  </a:lnTo>
                  <a:lnTo>
                    <a:pt x="38200" y="1018"/>
                  </a:lnTo>
                  <a:lnTo>
                    <a:pt x="38200" y="0"/>
                  </a:lnTo>
                  <a:close/>
                  <a:moveTo>
                    <a:pt x="37361" y="0"/>
                  </a:moveTo>
                  <a:lnTo>
                    <a:pt x="37210" y="14"/>
                  </a:lnTo>
                  <a:lnTo>
                    <a:pt x="37223" y="1031"/>
                  </a:lnTo>
                  <a:lnTo>
                    <a:pt x="37375" y="1018"/>
                  </a:lnTo>
                  <a:lnTo>
                    <a:pt x="37361" y="0"/>
                  </a:lnTo>
                  <a:close/>
                  <a:moveTo>
                    <a:pt x="38888" y="0"/>
                  </a:moveTo>
                  <a:lnTo>
                    <a:pt x="38874" y="1031"/>
                  </a:lnTo>
                  <a:lnTo>
                    <a:pt x="39025" y="1031"/>
                  </a:lnTo>
                  <a:lnTo>
                    <a:pt x="39039" y="14"/>
                  </a:lnTo>
                  <a:lnTo>
                    <a:pt x="38888" y="0"/>
                  </a:lnTo>
                  <a:close/>
                  <a:moveTo>
                    <a:pt x="36523" y="28"/>
                  </a:moveTo>
                  <a:lnTo>
                    <a:pt x="36371" y="41"/>
                  </a:lnTo>
                  <a:lnTo>
                    <a:pt x="36413" y="1059"/>
                  </a:lnTo>
                  <a:lnTo>
                    <a:pt x="36563" y="1045"/>
                  </a:lnTo>
                  <a:lnTo>
                    <a:pt x="36523" y="28"/>
                  </a:lnTo>
                  <a:close/>
                  <a:moveTo>
                    <a:pt x="39726" y="28"/>
                  </a:moveTo>
                  <a:lnTo>
                    <a:pt x="39685" y="1045"/>
                  </a:lnTo>
                  <a:lnTo>
                    <a:pt x="39836" y="1059"/>
                  </a:lnTo>
                  <a:lnTo>
                    <a:pt x="39891" y="41"/>
                  </a:lnTo>
                  <a:lnTo>
                    <a:pt x="39726" y="28"/>
                  </a:lnTo>
                  <a:close/>
                  <a:moveTo>
                    <a:pt x="35683" y="69"/>
                  </a:moveTo>
                  <a:lnTo>
                    <a:pt x="35518" y="83"/>
                  </a:lnTo>
                  <a:lnTo>
                    <a:pt x="35588" y="1100"/>
                  </a:lnTo>
                  <a:lnTo>
                    <a:pt x="35738" y="1086"/>
                  </a:lnTo>
                  <a:lnTo>
                    <a:pt x="35683" y="69"/>
                  </a:lnTo>
                  <a:close/>
                  <a:moveTo>
                    <a:pt x="40579" y="83"/>
                  </a:moveTo>
                  <a:lnTo>
                    <a:pt x="40511" y="1100"/>
                  </a:lnTo>
                  <a:lnTo>
                    <a:pt x="40661" y="1100"/>
                  </a:lnTo>
                  <a:lnTo>
                    <a:pt x="40731" y="83"/>
                  </a:lnTo>
                  <a:close/>
                  <a:moveTo>
                    <a:pt x="34831" y="138"/>
                  </a:moveTo>
                  <a:lnTo>
                    <a:pt x="34680" y="151"/>
                  </a:lnTo>
                  <a:lnTo>
                    <a:pt x="34776" y="1169"/>
                  </a:lnTo>
                  <a:lnTo>
                    <a:pt x="34928" y="1155"/>
                  </a:lnTo>
                  <a:lnTo>
                    <a:pt x="34831" y="138"/>
                  </a:lnTo>
                  <a:close/>
                  <a:moveTo>
                    <a:pt x="41418" y="138"/>
                  </a:moveTo>
                  <a:lnTo>
                    <a:pt x="41321" y="1155"/>
                  </a:lnTo>
                  <a:lnTo>
                    <a:pt x="41473" y="1169"/>
                  </a:lnTo>
                  <a:lnTo>
                    <a:pt x="41569" y="151"/>
                  </a:lnTo>
                  <a:lnTo>
                    <a:pt x="41418" y="138"/>
                  </a:lnTo>
                  <a:close/>
                  <a:moveTo>
                    <a:pt x="33993" y="220"/>
                  </a:moveTo>
                  <a:lnTo>
                    <a:pt x="33841" y="234"/>
                  </a:lnTo>
                  <a:lnTo>
                    <a:pt x="33965" y="1251"/>
                  </a:lnTo>
                  <a:lnTo>
                    <a:pt x="34103" y="1224"/>
                  </a:lnTo>
                  <a:lnTo>
                    <a:pt x="33993" y="220"/>
                  </a:lnTo>
                  <a:close/>
                  <a:moveTo>
                    <a:pt x="42256" y="220"/>
                  </a:moveTo>
                  <a:lnTo>
                    <a:pt x="42146" y="1238"/>
                  </a:lnTo>
                  <a:lnTo>
                    <a:pt x="42284" y="1251"/>
                  </a:lnTo>
                  <a:lnTo>
                    <a:pt x="42408" y="234"/>
                  </a:lnTo>
                  <a:lnTo>
                    <a:pt x="42256" y="220"/>
                  </a:lnTo>
                  <a:close/>
                  <a:moveTo>
                    <a:pt x="33167" y="316"/>
                  </a:moveTo>
                  <a:lnTo>
                    <a:pt x="33002" y="330"/>
                  </a:lnTo>
                  <a:lnTo>
                    <a:pt x="33140" y="1348"/>
                  </a:lnTo>
                  <a:lnTo>
                    <a:pt x="33291" y="1320"/>
                  </a:lnTo>
                  <a:lnTo>
                    <a:pt x="33167" y="316"/>
                  </a:lnTo>
                  <a:close/>
                  <a:moveTo>
                    <a:pt x="43096" y="316"/>
                  </a:moveTo>
                  <a:lnTo>
                    <a:pt x="42958" y="1334"/>
                  </a:lnTo>
                  <a:lnTo>
                    <a:pt x="43109" y="1348"/>
                  </a:lnTo>
                  <a:lnTo>
                    <a:pt x="43246" y="344"/>
                  </a:lnTo>
                  <a:lnTo>
                    <a:pt x="43096" y="316"/>
                  </a:lnTo>
                  <a:close/>
                  <a:moveTo>
                    <a:pt x="32328" y="426"/>
                  </a:moveTo>
                  <a:lnTo>
                    <a:pt x="32177" y="454"/>
                  </a:lnTo>
                  <a:lnTo>
                    <a:pt x="32328" y="1458"/>
                  </a:lnTo>
                  <a:lnTo>
                    <a:pt x="32480" y="1444"/>
                  </a:lnTo>
                  <a:lnTo>
                    <a:pt x="32328" y="426"/>
                  </a:lnTo>
                  <a:close/>
                  <a:moveTo>
                    <a:pt x="43921" y="440"/>
                  </a:moveTo>
                  <a:lnTo>
                    <a:pt x="43769" y="1444"/>
                  </a:lnTo>
                  <a:lnTo>
                    <a:pt x="43921" y="1471"/>
                  </a:lnTo>
                  <a:lnTo>
                    <a:pt x="44071" y="468"/>
                  </a:lnTo>
                  <a:lnTo>
                    <a:pt x="43921" y="440"/>
                  </a:lnTo>
                  <a:close/>
                  <a:moveTo>
                    <a:pt x="31490" y="564"/>
                  </a:moveTo>
                  <a:lnTo>
                    <a:pt x="31338" y="591"/>
                  </a:lnTo>
                  <a:lnTo>
                    <a:pt x="31517" y="1595"/>
                  </a:lnTo>
                  <a:lnTo>
                    <a:pt x="31668" y="1568"/>
                  </a:lnTo>
                  <a:lnTo>
                    <a:pt x="31490" y="564"/>
                  </a:lnTo>
                  <a:close/>
                  <a:moveTo>
                    <a:pt x="44759" y="578"/>
                  </a:moveTo>
                  <a:lnTo>
                    <a:pt x="44581" y="1581"/>
                  </a:lnTo>
                  <a:lnTo>
                    <a:pt x="44732" y="1609"/>
                  </a:lnTo>
                  <a:lnTo>
                    <a:pt x="44911" y="605"/>
                  </a:lnTo>
                  <a:lnTo>
                    <a:pt x="44759" y="578"/>
                  </a:lnTo>
                  <a:close/>
                  <a:moveTo>
                    <a:pt x="30665" y="729"/>
                  </a:moveTo>
                  <a:lnTo>
                    <a:pt x="30513" y="756"/>
                  </a:lnTo>
                  <a:lnTo>
                    <a:pt x="30720" y="1746"/>
                  </a:lnTo>
                  <a:lnTo>
                    <a:pt x="30871" y="1719"/>
                  </a:lnTo>
                  <a:lnTo>
                    <a:pt x="30665" y="729"/>
                  </a:lnTo>
                  <a:close/>
                  <a:moveTo>
                    <a:pt x="45584" y="729"/>
                  </a:moveTo>
                  <a:lnTo>
                    <a:pt x="45392" y="1733"/>
                  </a:lnTo>
                  <a:lnTo>
                    <a:pt x="45529" y="1760"/>
                  </a:lnTo>
                  <a:lnTo>
                    <a:pt x="45736" y="756"/>
                  </a:lnTo>
                  <a:lnTo>
                    <a:pt x="45584" y="729"/>
                  </a:lnTo>
                  <a:close/>
                  <a:moveTo>
                    <a:pt x="29840" y="894"/>
                  </a:moveTo>
                  <a:lnTo>
                    <a:pt x="29688" y="935"/>
                  </a:lnTo>
                  <a:lnTo>
                    <a:pt x="29908" y="1925"/>
                  </a:lnTo>
                  <a:lnTo>
                    <a:pt x="30060" y="1884"/>
                  </a:lnTo>
                  <a:lnTo>
                    <a:pt x="29840" y="894"/>
                  </a:lnTo>
                  <a:close/>
                  <a:moveTo>
                    <a:pt x="46409" y="908"/>
                  </a:moveTo>
                  <a:lnTo>
                    <a:pt x="46189" y="1898"/>
                  </a:lnTo>
                  <a:lnTo>
                    <a:pt x="46327" y="1939"/>
                  </a:lnTo>
                  <a:lnTo>
                    <a:pt x="46561" y="935"/>
                  </a:lnTo>
                  <a:lnTo>
                    <a:pt x="46409" y="908"/>
                  </a:lnTo>
                  <a:close/>
                  <a:moveTo>
                    <a:pt x="29015" y="1086"/>
                  </a:moveTo>
                  <a:lnTo>
                    <a:pt x="28877" y="1128"/>
                  </a:lnTo>
                  <a:lnTo>
                    <a:pt x="29110" y="2118"/>
                  </a:lnTo>
                  <a:lnTo>
                    <a:pt x="29262" y="2076"/>
                  </a:lnTo>
                  <a:lnTo>
                    <a:pt x="29015" y="1086"/>
                  </a:lnTo>
                  <a:close/>
                  <a:moveTo>
                    <a:pt x="47234" y="1100"/>
                  </a:moveTo>
                  <a:lnTo>
                    <a:pt x="46987" y="2090"/>
                  </a:lnTo>
                  <a:lnTo>
                    <a:pt x="47138" y="2131"/>
                  </a:lnTo>
                  <a:lnTo>
                    <a:pt x="47372" y="1141"/>
                  </a:lnTo>
                  <a:lnTo>
                    <a:pt x="47234" y="1100"/>
                  </a:lnTo>
                  <a:close/>
                  <a:moveTo>
                    <a:pt x="28203" y="1293"/>
                  </a:moveTo>
                  <a:lnTo>
                    <a:pt x="28052" y="1334"/>
                  </a:lnTo>
                  <a:lnTo>
                    <a:pt x="28327" y="2324"/>
                  </a:lnTo>
                  <a:lnTo>
                    <a:pt x="28465" y="2283"/>
                  </a:lnTo>
                  <a:lnTo>
                    <a:pt x="28203" y="1293"/>
                  </a:lnTo>
                  <a:close/>
                  <a:moveTo>
                    <a:pt x="48046" y="1306"/>
                  </a:moveTo>
                  <a:lnTo>
                    <a:pt x="47784" y="2296"/>
                  </a:lnTo>
                  <a:lnTo>
                    <a:pt x="47922" y="2338"/>
                  </a:lnTo>
                  <a:lnTo>
                    <a:pt x="48197" y="1348"/>
                  </a:lnTo>
                  <a:lnTo>
                    <a:pt x="48046" y="1306"/>
                  </a:lnTo>
                  <a:close/>
                  <a:moveTo>
                    <a:pt x="27392" y="1526"/>
                  </a:moveTo>
                  <a:lnTo>
                    <a:pt x="27240" y="1568"/>
                  </a:lnTo>
                  <a:lnTo>
                    <a:pt x="27530" y="2544"/>
                  </a:lnTo>
                  <a:lnTo>
                    <a:pt x="27680" y="2503"/>
                  </a:lnTo>
                  <a:lnTo>
                    <a:pt x="27392" y="1526"/>
                  </a:lnTo>
                  <a:close/>
                  <a:moveTo>
                    <a:pt x="48857" y="1540"/>
                  </a:moveTo>
                  <a:lnTo>
                    <a:pt x="48569" y="2516"/>
                  </a:lnTo>
                  <a:lnTo>
                    <a:pt x="48719" y="2558"/>
                  </a:lnTo>
                  <a:lnTo>
                    <a:pt x="49009" y="1581"/>
                  </a:lnTo>
                  <a:lnTo>
                    <a:pt x="48857" y="1540"/>
                  </a:lnTo>
                  <a:close/>
                  <a:moveTo>
                    <a:pt x="26580" y="1774"/>
                  </a:moveTo>
                  <a:lnTo>
                    <a:pt x="26443" y="1815"/>
                  </a:lnTo>
                  <a:lnTo>
                    <a:pt x="26745" y="2791"/>
                  </a:lnTo>
                  <a:lnTo>
                    <a:pt x="26897" y="2736"/>
                  </a:lnTo>
                  <a:lnTo>
                    <a:pt x="26580" y="1774"/>
                  </a:lnTo>
                  <a:close/>
                  <a:moveTo>
                    <a:pt x="49669" y="1788"/>
                  </a:moveTo>
                  <a:lnTo>
                    <a:pt x="49352" y="2751"/>
                  </a:lnTo>
                  <a:lnTo>
                    <a:pt x="49504" y="2806"/>
                  </a:lnTo>
                  <a:lnTo>
                    <a:pt x="49806" y="1829"/>
                  </a:lnTo>
                  <a:lnTo>
                    <a:pt x="49669" y="1788"/>
                  </a:lnTo>
                  <a:close/>
                  <a:moveTo>
                    <a:pt x="25783" y="2035"/>
                  </a:moveTo>
                  <a:lnTo>
                    <a:pt x="25632" y="2076"/>
                  </a:lnTo>
                  <a:lnTo>
                    <a:pt x="25975" y="3039"/>
                  </a:lnTo>
                  <a:lnTo>
                    <a:pt x="26113" y="2998"/>
                  </a:lnTo>
                  <a:lnTo>
                    <a:pt x="25783" y="2035"/>
                  </a:lnTo>
                  <a:close/>
                  <a:moveTo>
                    <a:pt x="50466" y="2049"/>
                  </a:moveTo>
                  <a:lnTo>
                    <a:pt x="50136" y="3011"/>
                  </a:lnTo>
                  <a:lnTo>
                    <a:pt x="50274" y="3066"/>
                  </a:lnTo>
                  <a:lnTo>
                    <a:pt x="50617" y="2104"/>
                  </a:lnTo>
                  <a:lnTo>
                    <a:pt x="50466" y="2049"/>
                  </a:lnTo>
                  <a:close/>
                  <a:moveTo>
                    <a:pt x="24985" y="2311"/>
                  </a:moveTo>
                  <a:lnTo>
                    <a:pt x="24848" y="2366"/>
                  </a:lnTo>
                  <a:lnTo>
                    <a:pt x="25205" y="3328"/>
                  </a:lnTo>
                  <a:lnTo>
                    <a:pt x="25343" y="3273"/>
                  </a:lnTo>
                  <a:lnTo>
                    <a:pt x="24985" y="2311"/>
                  </a:lnTo>
                  <a:close/>
                  <a:moveTo>
                    <a:pt x="51264" y="2338"/>
                  </a:moveTo>
                  <a:lnTo>
                    <a:pt x="50906" y="3286"/>
                  </a:lnTo>
                  <a:lnTo>
                    <a:pt x="51057" y="3341"/>
                  </a:lnTo>
                  <a:lnTo>
                    <a:pt x="51415" y="2393"/>
                  </a:lnTo>
                  <a:lnTo>
                    <a:pt x="51264" y="2338"/>
                  </a:lnTo>
                  <a:close/>
                  <a:moveTo>
                    <a:pt x="24202" y="2613"/>
                  </a:moveTo>
                  <a:lnTo>
                    <a:pt x="24064" y="2668"/>
                  </a:lnTo>
                  <a:lnTo>
                    <a:pt x="24435" y="3616"/>
                  </a:lnTo>
                  <a:lnTo>
                    <a:pt x="24573" y="3561"/>
                  </a:lnTo>
                  <a:lnTo>
                    <a:pt x="24202" y="2613"/>
                  </a:lnTo>
                  <a:close/>
                  <a:moveTo>
                    <a:pt x="52061" y="2641"/>
                  </a:moveTo>
                  <a:lnTo>
                    <a:pt x="51676" y="3589"/>
                  </a:lnTo>
                  <a:lnTo>
                    <a:pt x="51814" y="3644"/>
                  </a:lnTo>
                  <a:lnTo>
                    <a:pt x="52199" y="2696"/>
                  </a:lnTo>
                  <a:lnTo>
                    <a:pt x="52061" y="2641"/>
                  </a:lnTo>
                  <a:close/>
                  <a:moveTo>
                    <a:pt x="23417" y="2929"/>
                  </a:moveTo>
                  <a:lnTo>
                    <a:pt x="23280" y="2984"/>
                  </a:lnTo>
                  <a:lnTo>
                    <a:pt x="23679" y="3919"/>
                  </a:lnTo>
                  <a:lnTo>
                    <a:pt x="23817" y="3864"/>
                  </a:lnTo>
                  <a:lnTo>
                    <a:pt x="23417" y="2929"/>
                  </a:lnTo>
                  <a:close/>
                  <a:moveTo>
                    <a:pt x="52831" y="2956"/>
                  </a:moveTo>
                  <a:lnTo>
                    <a:pt x="52446" y="3891"/>
                  </a:lnTo>
                  <a:lnTo>
                    <a:pt x="52584" y="3946"/>
                  </a:lnTo>
                  <a:lnTo>
                    <a:pt x="52982" y="3011"/>
                  </a:lnTo>
                  <a:lnTo>
                    <a:pt x="52831" y="2956"/>
                  </a:lnTo>
                  <a:close/>
                  <a:moveTo>
                    <a:pt x="22647" y="3259"/>
                  </a:moveTo>
                  <a:lnTo>
                    <a:pt x="22510" y="3328"/>
                  </a:lnTo>
                  <a:lnTo>
                    <a:pt x="22922" y="4249"/>
                  </a:lnTo>
                  <a:lnTo>
                    <a:pt x="23060" y="4194"/>
                  </a:lnTo>
                  <a:lnTo>
                    <a:pt x="22647" y="3259"/>
                  </a:lnTo>
                  <a:close/>
                  <a:moveTo>
                    <a:pt x="53615" y="3286"/>
                  </a:moveTo>
                  <a:lnTo>
                    <a:pt x="53202" y="4221"/>
                  </a:lnTo>
                  <a:lnTo>
                    <a:pt x="53340" y="4276"/>
                  </a:lnTo>
                  <a:lnTo>
                    <a:pt x="53752" y="3356"/>
                  </a:lnTo>
                  <a:lnTo>
                    <a:pt x="53615" y="3286"/>
                  </a:lnTo>
                  <a:close/>
                  <a:moveTo>
                    <a:pt x="21892" y="3603"/>
                  </a:moveTo>
                  <a:lnTo>
                    <a:pt x="21754" y="3671"/>
                  </a:lnTo>
                  <a:lnTo>
                    <a:pt x="22194" y="4593"/>
                  </a:lnTo>
                  <a:lnTo>
                    <a:pt x="22317" y="4524"/>
                  </a:lnTo>
                  <a:lnTo>
                    <a:pt x="21892" y="3603"/>
                  </a:lnTo>
                  <a:close/>
                  <a:moveTo>
                    <a:pt x="54385" y="3644"/>
                  </a:moveTo>
                  <a:lnTo>
                    <a:pt x="53945" y="4566"/>
                  </a:lnTo>
                  <a:lnTo>
                    <a:pt x="54082" y="4634"/>
                  </a:lnTo>
                  <a:lnTo>
                    <a:pt x="54522" y="3713"/>
                  </a:lnTo>
                  <a:lnTo>
                    <a:pt x="54385" y="3644"/>
                  </a:lnTo>
                  <a:close/>
                  <a:moveTo>
                    <a:pt x="21135" y="3974"/>
                  </a:moveTo>
                  <a:lnTo>
                    <a:pt x="20997" y="4043"/>
                  </a:lnTo>
                  <a:lnTo>
                    <a:pt x="21452" y="4951"/>
                  </a:lnTo>
                  <a:lnTo>
                    <a:pt x="21589" y="4881"/>
                  </a:lnTo>
                  <a:lnTo>
                    <a:pt x="21135" y="3974"/>
                  </a:lnTo>
                  <a:close/>
                  <a:moveTo>
                    <a:pt x="55142" y="4016"/>
                  </a:moveTo>
                  <a:lnTo>
                    <a:pt x="54687" y="4923"/>
                  </a:lnTo>
                  <a:lnTo>
                    <a:pt x="54812" y="4991"/>
                  </a:lnTo>
                  <a:lnTo>
                    <a:pt x="55279" y="4084"/>
                  </a:lnTo>
                  <a:lnTo>
                    <a:pt x="55142" y="4016"/>
                  </a:lnTo>
                  <a:close/>
                  <a:moveTo>
                    <a:pt x="20379" y="4359"/>
                  </a:moveTo>
                  <a:lnTo>
                    <a:pt x="20255" y="4428"/>
                  </a:lnTo>
                  <a:lnTo>
                    <a:pt x="20722" y="5336"/>
                  </a:lnTo>
                  <a:lnTo>
                    <a:pt x="20860" y="5253"/>
                  </a:lnTo>
                  <a:lnTo>
                    <a:pt x="20379" y="4359"/>
                  </a:lnTo>
                  <a:close/>
                  <a:moveTo>
                    <a:pt x="55897" y="4401"/>
                  </a:moveTo>
                  <a:lnTo>
                    <a:pt x="55417" y="5294"/>
                  </a:lnTo>
                  <a:lnTo>
                    <a:pt x="55554" y="5376"/>
                  </a:lnTo>
                  <a:lnTo>
                    <a:pt x="56022" y="4469"/>
                  </a:lnTo>
                  <a:lnTo>
                    <a:pt x="55897" y="4401"/>
                  </a:lnTo>
                  <a:close/>
                  <a:moveTo>
                    <a:pt x="19650" y="4758"/>
                  </a:moveTo>
                  <a:lnTo>
                    <a:pt x="19512" y="4826"/>
                  </a:lnTo>
                  <a:lnTo>
                    <a:pt x="20007" y="5721"/>
                  </a:lnTo>
                  <a:lnTo>
                    <a:pt x="20132" y="5651"/>
                  </a:lnTo>
                  <a:lnTo>
                    <a:pt x="19650" y="4758"/>
                  </a:lnTo>
                  <a:close/>
                  <a:moveTo>
                    <a:pt x="56640" y="4799"/>
                  </a:moveTo>
                  <a:lnTo>
                    <a:pt x="56132" y="5693"/>
                  </a:lnTo>
                  <a:lnTo>
                    <a:pt x="56269" y="5761"/>
                  </a:lnTo>
                  <a:lnTo>
                    <a:pt x="56764" y="4881"/>
                  </a:lnTo>
                  <a:lnTo>
                    <a:pt x="56640" y="4799"/>
                  </a:lnTo>
                  <a:close/>
                  <a:moveTo>
                    <a:pt x="18907" y="5171"/>
                  </a:moveTo>
                  <a:lnTo>
                    <a:pt x="18784" y="5253"/>
                  </a:lnTo>
                  <a:lnTo>
                    <a:pt x="19292" y="6133"/>
                  </a:lnTo>
                  <a:lnTo>
                    <a:pt x="19430" y="6051"/>
                  </a:lnTo>
                  <a:lnTo>
                    <a:pt x="18907" y="5171"/>
                  </a:lnTo>
                  <a:close/>
                  <a:moveTo>
                    <a:pt x="57369" y="5226"/>
                  </a:moveTo>
                  <a:lnTo>
                    <a:pt x="56847" y="6106"/>
                  </a:lnTo>
                  <a:lnTo>
                    <a:pt x="56984" y="6174"/>
                  </a:lnTo>
                  <a:lnTo>
                    <a:pt x="57507" y="5294"/>
                  </a:lnTo>
                  <a:lnTo>
                    <a:pt x="57369" y="5226"/>
                  </a:lnTo>
                  <a:close/>
                  <a:moveTo>
                    <a:pt x="18192" y="5611"/>
                  </a:moveTo>
                  <a:lnTo>
                    <a:pt x="18055" y="5693"/>
                  </a:lnTo>
                  <a:lnTo>
                    <a:pt x="18605" y="6546"/>
                  </a:lnTo>
                  <a:lnTo>
                    <a:pt x="18729" y="6477"/>
                  </a:lnTo>
                  <a:lnTo>
                    <a:pt x="18192" y="5611"/>
                  </a:lnTo>
                  <a:close/>
                  <a:moveTo>
                    <a:pt x="58084" y="5651"/>
                  </a:moveTo>
                  <a:lnTo>
                    <a:pt x="57562" y="6518"/>
                  </a:lnTo>
                  <a:lnTo>
                    <a:pt x="57685" y="6601"/>
                  </a:lnTo>
                  <a:lnTo>
                    <a:pt x="58222" y="5734"/>
                  </a:lnTo>
                  <a:lnTo>
                    <a:pt x="58084" y="5651"/>
                  </a:lnTo>
                  <a:close/>
                  <a:moveTo>
                    <a:pt x="17477" y="6051"/>
                  </a:moveTo>
                  <a:lnTo>
                    <a:pt x="17354" y="6133"/>
                  </a:lnTo>
                  <a:lnTo>
                    <a:pt x="17904" y="6986"/>
                  </a:lnTo>
                  <a:lnTo>
                    <a:pt x="18027" y="6917"/>
                  </a:lnTo>
                  <a:lnTo>
                    <a:pt x="17477" y="6051"/>
                  </a:lnTo>
                  <a:close/>
                  <a:moveTo>
                    <a:pt x="58799" y="6106"/>
                  </a:moveTo>
                  <a:lnTo>
                    <a:pt x="58249" y="6958"/>
                  </a:lnTo>
                  <a:lnTo>
                    <a:pt x="58373" y="7041"/>
                  </a:lnTo>
                  <a:lnTo>
                    <a:pt x="58937" y="6188"/>
                  </a:lnTo>
                  <a:lnTo>
                    <a:pt x="58799" y="6106"/>
                  </a:lnTo>
                  <a:close/>
                  <a:moveTo>
                    <a:pt x="16776" y="6518"/>
                  </a:moveTo>
                  <a:lnTo>
                    <a:pt x="16652" y="6601"/>
                  </a:lnTo>
                  <a:lnTo>
                    <a:pt x="17230" y="7439"/>
                  </a:lnTo>
                  <a:lnTo>
                    <a:pt x="17354" y="7357"/>
                  </a:lnTo>
                  <a:lnTo>
                    <a:pt x="16776" y="6518"/>
                  </a:lnTo>
                  <a:close/>
                  <a:moveTo>
                    <a:pt x="59500" y="6573"/>
                  </a:moveTo>
                  <a:lnTo>
                    <a:pt x="58937" y="7426"/>
                  </a:lnTo>
                  <a:lnTo>
                    <a:pt x="59060" y="7508"/>
                  </a:lnTo>
                  <a:lnTo>
                    <a:pt x="59638" y="6669"/>
                  </a:lnTo>
                  <a:lnTo>
                    <a:pt x="59500" y="6573"/>
                  </a:lnTo>
                  <a:close/>
                  <a:moveTo>
                    <a:pt x="16089" y="6999"/>
                  </a:moveTo>
                  <a:lnTo>
                    <a:pt x="15964" y="7082"/>
                  </a:lnTo>
                  <a:lnTo>
                    <a:pt x="16556" y="7921"/>
                  </a:lnTo>
                  <a:lnTo>
                    <a:pt x="16679" y="7824"/>
                  </a:lnTo>
                  <a:lnTo>
                    <a:pt x="16089" y="6999"/>
                  </a:lnTo>
                  <a:close/>
                  <a:moveTo>
                    <a:pt x="60202" y="7054"/>
                  </a:moveTo>
                  <a:lnTo>
                    <a:pt x="59610" y="7893"/>
                  </a:lnTo>
                  <a:lnTo>
                    <a:pt x="59734" y="7976"/>
                  </a:lnTo>
                  <a:lnTo>
                    <a:pt x="60325" y="7151"/>
                  </a:lnTo>
                  <a:lnTo>
                    <a:pt x="60202" y="7054"/>
                  </a:lnTo>
                  <a:close/>
                  <a:moveTo>
                    <a:pt x="15401" y="7494"/>
                  </a:moveTo>
                  <a:lnTo>
                    <a:pt x="15277" y="7577"/>
                  </a:lnTo>
                  <a:lnTo>
                    <a:pt x="15896" y="8402"/>
                  </a:lnTo>
                  <a:lnTo>
                    <a:pt x="16006" y="8306"/>
                  </a:lnTo>
                  <a:lnTo>
                    <a:pt x="15401" y="7494"/>
                  </a:lnTo>
                  <a:close/>
                  <a:moveTo>
                    <a:pt x="60875" y="7549"/>
                  </a:moveTo>
                  <a:lnTo>
                    <a:pt x="60270" y="8374"/>
                  </a:lnTo>
                  <a:lnTo>
                    <a:pt x="60394" y="8457"/>
                  </a:lnTo>
                  <a:lnTo>
                    <a:pt x="61000" y="7646"/>
                  </a:lnTo>
                  <a:lnTo>
                    <a:pt x="60875" y="7549"/>
                  </a:lnTo>
                  <a:close/>
                  <a:moveTo>
                    <a:pt x="14741" y="8003"/>
                  </a:moveTo>
                  <a:lnTo>
                    <a:pt x="14617" y="8099"/>
                  </a:lnTo>
                  <a:lnTo>
                    <a:pt x="15249" y="8897"/>
                  </a:lnTo>
                  <a:lnTo>
                    <a:pt x="15359" y="8801"/>
                  </a:lnTo>
                  <a:lnTo>
                    <a:pt x="14741" y="8003"/>
                  </a:lnTo>
                  <a:close/>
                  <a:moveTo>
                    <a:pt x="61550" y="8072"/>
                  </a:moveTo>
                  <a:lnTo>
                    <a:pt x="60917" y="8869"/>
                  </a:lnTo>
                  <a:lnTo>
                    <a:pt x="61040" y="8966"/>
                  </a:lnTo>
                  <a:lnTo>
                    <a:pt x="61673" y="8168"/>
                  </a:lnTo>
                  <a:lnTo>
                    <a:pt x="61550" y="8072"/>
                  </a:lnTo>
                  <a:close/>
                  <a:moveTo>
                    <a:pt x="14081" y="8526"/>
                  </a:moveTo>
                  <a:lnTo>
                    <a:pt x="13957" y="8622"/>
                  </a:lnTo>
                  <a:lnTo>
                    <a:pt x="14604" y="9406"/>
                  </a:lnTo>
                  <a:lnTo>
                    <a:pt x="14714" y="9309"/>
                  </a:lnTo>
                  <a:lnTo>
                    <a:pt x="14081" y="8526"/>
                  </a:lnTo>
                  <a:close/>
                  <a:moveTo>
                    <a:pt x="62210" y="8594"/>
                  </a:moveTo>
                  <a:lnTo>
                    <a:pt x="61563" y="9379"/>
                  </a:lnTo>
                  <a:lnTo>
                    <a:pt x="61673" y="9474"/>
                  </a:lnTo>
                  <a:lnTo>
                    <a:pt x="62333" y="8691"/>
                  </a:lnTo>
                  <a:lnTo>
                    <a:pt x="62210" y="8594"/>
                  </a:lnTo>
                  <a:close/>
                  <a:moveTo>
                    <a:pt x="13434" y="9062"/>
                  </a:moveTo>
                  <a:lnTo>
                    <a:pt x="13311" y="9159"/>
                  </a:lnTo>
                  <a:lnTo>
                    <a:pt x="13971" y="9929"/>
                  </a:lnTo>
                  <a:lnTo>
                    <a:pt x="14094" y="9846"/>
                  </a:lnTo>
                  <a:lnTo>
                    <a:pt x="13434" y="9062"/>
                  </a:lnTo>
                  <a:close/>
                  <a:moveTo>
                    <a:pt x="62855" y="9131"/>
                  </a:moveTo>
                  <a:lnTo>
                    <a:pt x="62195" y="9914"/>
                  </a:lnTo>
                  <a:lnTo>
                    <a:pt x="62305" y="10011"/>
                  </a:lnTo>
                  <a:lnTo>
                    <a:pt x="62965" y="9241"/>
                  </a:lnTo>
                  <a:lnTo>
                    <a:pt x="62855" y="9131"/>
                  </a:lnTo>
                  <a:close/>
                  <a:moveTo>
                    <a:pt x="12788" y="9612"/>
                  </a:moveTo>
                  <a:lnTo>
                    <a:pt x="12678" y="9722"/>
                  </a:lnTo>
                  <a:lnTo>
                    <a:pt x="13366" y="10479"/>
                  </a:lnTo>
                  <a:lnTo>
                    <a:pt x="13476" y="10382"/>
                  </a:lnTo>
                  <a:lnTo>
                    <a:pt x="12788" y="9612"/>
                  </a:lnTo>
                  <a:close/>
                  <a:moveTo>
                    <a:pt x="63488" y="9694"/>
                  </a:moveTo>
                  <a:lnTo>
                    <a:pt x="62815" y="10451"/>
                  </a:lnTo>
                  <a:lnTo>
                    <a:pt x="62925" y="10547"/>
                  </a:lnTo>
                  <a:lnTo>
                    <a:pt x="63598" y="9791"/>
                  </a:lnTo>
                  <a:lnTo>
                    <a:pt x="63488" y="9694"/>
                  </a:lnTo>
                  <a:close/>
                  <a:moveTo>
                    <a:pt x="12169" y="10176"/>
                  </a:moveTo>
                  <a:lnTo>
                    <a:pt x="12059" y="10286"/>
                  </a:lnTo>
                  <a:lnTo>
                    <a:pt x="12761" y="11029"/>
                  </a:lnTo>
                  <a:lnTo>
                    <a:pt x="12857" y="10932"/>
                  </a:lnTo>
                  <a:lnTo>
                    <a:pt x="12169" y="10176"/>
                  </a:lnTo>
                  <a:close/>
                  <a:moveTo>
                    <a:pt x="64107" y="10259"/>
                  </a:moveTo>
                  <a:lnTo>
                    <a:pt x="63420" y="11001"/>
                  </a:lnTo>
                  <a:lnTo>
                    <a:pt x="63530" y="11111"/>
                  </a:lnTo>
                  <a:lnTo>
                    <a:pt x="64230" y="10369"/>
                  </a:lnTo>
                  <a:lnTo>
                    <a:pt x="64107" y="10259"/>
                  </a:lnTo>
                  <a:close/>
                  <a:moveTo>
                    <a:pt x="11564" y="10767"/>
                  </a:moveTo>
                  <a:lnTo>
                    <a:pt x="11454" y="10864"/>
                  </a:lnTo>
                  <a:lnTo>
                    <a:pt x="12156" y="11592"/>
                  </a:lnTo>
                  <a:lnTo>
                    <a:pt x="12266" y="11496"/>
                  </a:lnTo>
                  <a:lnTo>
                    <a:pt x="11564" y="10767"/>
                  </a:lnTo>
                  <a:close/>
                  <a:moveTo>
                    <a:pt x="64725" y="10836"/>
                  </a:moveTo>
                  <a:lnTo>
                    <a:pt x="64010" y="11564"/>
                  </a:lnTo>
                  <a:lnTo>
                    <a:pt x="64120" y="11674"/>
                  </a:lnTo>
                  <a:lnTo>
                    <a:pt x="64835" y="10946"/>
                  </a:lnTo>
                  <a:lnTo>
                    <a:pt x="64725" y="10836"/>
                  </a:lnTo>
                  <a:close/>
                  <a:moveTo>
                    <a:pt x="10959" y="11359"/>
                  </a:moveTo>
                  <a:lnTo>
                    <a:pt x="10849" y="11469"/>
                  </a:lnTo>
                  <a:lnTo>
                    <a:pt x="11578" y="12169"/>
                  </a:lnTo>
                  <a:lnTo>
                    <a:pt x="11688" y="12074"/>
                  </a:lnTo>
                  <a:lnTo>
                    <a:pt x="10959" y="11359"/>
                  </a:lnTo>
                  <a:close/>
                  <a:moveTo>
                    <a:pt x="65317" y="11441"/>
                  </a:moveTo>
                  <a:lnTo>
                    <a:pt x="64588" y="12156"/>
                  </a:lnTo>
                  <a:lnTo>
                    <a:pt x="64698" y="12252"/>
                  </a:lnTo>
                  <a:lnTo>
                    <a:pt x="65427" y="11551"/>
                  </a:lnTo>
                  <a:lnTo>
                    <a:pt x="65317" y="11441"/>
                  </a:lnTo>
                  <a:close/>
                  <a:moveTo>
                    <a:pt x="10382" y="11964"/>
                  </a:moveTo>
                  <a:lnTo>
                    <a:pt x="10272" y="12074"/>
                  </a:lnTo>
                  <a:lnTo>
                    <a:pt x="11014" y="12774"/>
                  </a:lnTo>
                  <a:lnTo>
                    <a:pt x="11124" y="12664"/>
                  </a:lnTo>
                  <a:lnTo>
                    <a:pt x="10382" y="11964"/>
                  </a:lnTo>
                  <a:close/>
                  <a:moveTo>
                    <a:pt x="65895" y="12046"/>
                  </a:moveTo>
                  <a:lnTo>
                    <a:pt x="65152" y="12747"/>
                  </a:lnTo>
                  <a:lnTo>
                    <a:pt x="65262" y="12857"/>
                  </a:lnTo>
                  <a:lnTo>
                    <a:pt x="66005" y="12156"/>
                  </a:lnTo>
                  <a:lnTo>
                    <a:pt x="65895" y="12046"/>
                  </a:lnTo>
                  <a:close/>
                  <a:moveTo>
                    <a:pt x="9804" y="12582"/>
                  </a:moveTo>
                  <a:lnTo>
                    <a:pt x="9708" y="12692"/>
                  </a:lnTo>
                  <a:lnTo>
                    <a:pt x="10464" y="13380"/>
                  </a:lnTo>
                  <a:lnTo>
                    <a:pt x="10561" y="13270"/>
                  </a:lnTo>
                  <a:lnTo>
                    <a:pt x="9804" y="12582"/>
                  </a:lnTo>
                  <a:close/>
                  <a:moveTo>
                    <a:pt x="66472" y="12664"/>
                  </a:moveTo>
                  <a:lnTo>
                    <a:pt x="65716" y="13352"/>
                  </a:lnTo>
                  <a:lnTo>
                    <a:pt x="65812" y="13462"/>
                  </a:lnTo>
                  <a:lnTo>
                    <a:pt x="66568" y="12774"/>
                  </a:lnTo>
                  <a:lnTo>
                    <a:pt x="66472" y="12664"/>
                  </a:lnTo>
                  <a:close/>
                  <a:moveTo>
                    <a:pt x="9254" y="13215"/>
                  </a:moveTo>
                  <a:lnTo>
                    <a:pt x="9144" y="13325"/>
                  </a:lnTo>
                  <a:lnTo>
                    <a:pt x="9928" y="13999"/>
                  </a:lnTo>
                  <a:lnTo>
                    <a:pt x="10024" y="13875"/>
                  </a:lnTo>
                  <a:lnTo>
                    <a:pt x="9254" y="13215"/>
                  </a:lnTo>
                  <a:close/>
                  <a:moveTo>
                    <a:pt x="67022" y="13297"/>
                  </a:moveTo>
                  <a:lnTo>
                    <a:pt x="66252" y="13957"/>
                  </a:lnTo>
                  <a:lnTo>
                    <a:pt x="66348" y="14081"/>
                  </a:lnTo>
                  <a:lnTo>
                    <a:pt x="67132" y="13421"/>
                  </a:lnTo>
                  <a:lnTo>
                    <a:pt x="67022" y="13297"/>
                  </a:lnTo>
                  <a:close/>
                  <a:moveTo>
                    <a:pt x="8704" y="13861"/>
                  </a:moveTo>
                  <a:lnTo>
                    <a:pt x="8608" y="13971"/>
                  </a:lnTo>
                  <a:lnTo>
                    <a:pt x="9391" y="14617"/>
                  </a:lnTo>
                  <a:lnTo>
                    <a:pt x="9488" y="14507"/>
                  </a:lnTo>
                  <a:lnTo>
                    <a:pt x="8704" y="13861"/>
                  </a:lnTo>
                  <a:close/>
                  <a:moveTo>
                    <a:pt x="67572" y="13944"/>
                  </a:moveTo>
                  <a:lnTo>
                    <a:pt x="66775" y="14590"/>
                  </a:lnTo>
                  <a:lnTo>
                    <a:pt x="66871" y="14700"/>
                  </a:lnTo>
                  <a:lnTo>
                    <a:pt x="67668" y="14067"/>
                  </a:lnTo>
                  <a:lnTo>
                    <a:pt x="67572" y="13944"/>
                  </a:lnTo>
                  <a:close/>
                  <a:moveTo>
                    <a:pt x="8168" y="14507"/>
                  </a:moveTo>
                  <a:lnTo>
                    <a:pt x="8086" y="14631"/>
                  </a:lnTo>
                  <a:lnTo>
                    <a:pt x="8883" y="15264"/>
                  </a:lnTo>
                  <a:lnTo>
                    <a:pt x="8979" y="15140"/>
                  </a:lnTo>
                  <a:lnTo>
                    <a:pt x="8168" y="14507"/>
                  </a:lnTo>
                  <a:close/>
                  <a:moveTo>
                    <a:pt x="68095" y="14604"/>
                  </a:moveTo>
                  <a:lnTo>
                    <a:pt x="67297" y="15236"/>
                  </a:lnTo>
                  <a:lnTo>
                    <a:pt x="67380" y="15346"/>
                  </a:lnTo>
                  <a:lnTo>
                    <a:pt x="68191" y="14727"/>
                  </a:lnTo>
                  <a:lnTo>
                    <a:pt x="68095" y="14604"/>
                  </a:lnTo>
                  <a:close/>
                  <a:moveTo>
                    <a:pt x="7659" y="15181"/>
                  </a:moveTo>
                  <a:lnTo>
                    <a:pt x="7563" y="15305"/>
                  </a:lnTo>
                  <a:lnTo>
                    <a:pt x="8388" y="15910"/>
                  </a:lnTo>
                  <a:lnTo>
                    <a:pt x="8471" y="15800"/>
                  </a:lnTo>
                  <a:lnTo>
                    <a:pt x="7659" y="15181"/>
                  </a:lnTo>
                  <a:close/>
                  <a:moveTo>
                    <a:pt x="68603" y="15264"/>
                  </a:moveTo>
                  <a:lnTo>
                    <a:pt x="67793" y="15882"/>
                  </a:lnTo>
                  <a:lnTo>
                    <a:pt x="67875" y="15992"/>
                  </a:lnTo>
                  <a:lnTo>
                    <a:pt x="68700" y="15387"/>
                  </a:lnTo>
                  <a:lnTo>
                    <a:pt x="68603" y="15264"/>
                  </a:lnTo>
                  <a:close/>
                  <a:moveTo>
                    <a:pt x="7164" y="15855"/>
                  </a:moveTo>
                  <a:lnTo>
                    <a:pt x="7068" y="15979"/>
                  </a:lnTo>
                  <a:lnTo>
                    <a:pt x="7893" y="16570"/>
                  </a:lnTo>
                  <a:lnTo>
                    <a:pt x="7989" y="16460"/>
                  </a:lnTo>
                  <a:lnTo>
                    <a:pt x="7164" y="15855"/>
                  </a:lnTo>
                  <a:close/>
                  <a:moveTo>
                    <a:pt x="69098" y="15952"/>
                  </a:moveTo>
                  <a:lnTo>
                    <a:pt x="68273" y="16542"/>
                  </a:lnTo>
                  <a:lnTo>
                    <a:pt x="68356" y="16667"/>
                  </a:lnTo>
                  <a:lnTo>
                    <a:pt x="69195" y="16075"/>
                  </a:lnTo>
                  <a:lnTo>
                    <a:pt x="69098" y="15952"/>
                  </a:lnTo>
                  <a:close/>
                  <a:moveTo>
                    <a:pt x="6669" y="16557"/>
                  </a:moveTo>
                  <a:lnTo>
                    <a:pt x="6586" y="16680"/>
                  </a:lnTo>
                  <a:lnTo>
                    <a:pt x="7426" y="17244"/>
                  </a:lnTo>
                  <a:lnTo>
                    <a:pt x="7508" y="17134"/>
                  </a:lnTo>
                  <a:lnTo>
                    <a:pt x="6669" y="16557"/>
                  </a:lnTo>
                  <a:close/>
                  <a:moveTo>
                    <a:pt x="69580" y="16639"/>
                  </a:moveTo>
                  <a:lnTo>
                    <a:pt x="68741" y="17217"/>
                  </a:lnTo>
                  <a:lnTo>
                    <a:pt x="68823" y="17340"/>
                  </a:lnTo>
                  <a:lnTo>
                    <a:pt x="69676" y="16762"/>
                  </a:lnTo>
                  <a:lnTo>
                    <a:pt x="69580" y="16639"/>
                  </a:lnTo>
                  <a:close/>
                  <a:moveTo>
                    <a:pt x="6201" y="17257"/>
                  </a:moveTo>
                  <a:lnTo>
                    <a:pt x="6119" y="17382"/>
                  </a:lnTo>
                  <a:lnTo>
                    <a:pt x="6971" y="17932"/>
                  </a:lnTo>
                  <a:lnTo>
                    <a:pt x="7054" y="17807"/>
                  </a:lnTo>
                  <a:lnTo>
                    <a:pt x="6201" y="17257"/>
                  </a:lnTo>
                  <a:close/>
                  <a:moveTo>
                    <a:pt x="70048" y="17340"/>
                  </a:moveTo>
                  <a:lnTo>
                    <a:pt x="69195" y="17890"/>
                  </a:lnTo>
                  <a:lnTo>
                    <a:pt x="69278" y="18014"/>
                  </a:lnTo>
                  <a:lnTo>
                    <a:pt x="70130" y="17464"/>
                  </a:lnTo>
                  <a:lnTo>
                    <a:pt x="70048" y="17340"/>
                  </a:lnTo>
                  <a:close/>
                  <a:moveTo>
                    <a:pt x="5748" y="17959"/>
                  </a:moveTo>
                  <a:lnTo>
                    <a:pt x="5665" y="18097"/>
                  </a:lnTo>
                  <a:lnTo>
                    <a:pt x="6531" y="18632"/>
                  </a:lnTo>
                  <a:lnTo>
                    <a:pt x="6614" y="18495"/>
                  </a:lnTo>
                  <a:lnTo>
                    <a:pt x="5748" y="17959"/>
                  </a:lnTo>
                  <a:close/>
                  <a:moveTo>
                    <a:pt x="70501" y="18042"/>
                  </a:moveTo>
                  <a:lnTo>
                    <a:pt x="69635" y="18577"/>
                  </a:lnTo>
                  <a:lnTo>
                    <a:pt x="69718" y="18715"/>
                  </a:lnTo>
                  <a:lnTo>
                    <a:pt x="70583" y="18179"/>
                  </a:lnTo>
                  <a:lnTo>
                    <a:pt x="70501" y="18042"/>
                  </a:lnTo>
                  <a:close/>
                  <a:moveTo>
                    <a:pt x="5308" y="18687"/>
                  </a:moveTo>
                  <a:lnTo>
                    <a:pt x="5225" y="18812"/>
                  </a:lnTo>
                  <a:lnTo>
                    <a:pt x="6106" y="19334"/>
                  </a:lnTo>
                  <a:lnTo>
                    <a:pt x="6188" y="19210"/>
                  </a:lnTo>
                  <a:lnTo>
                    <a:pt x="5308" y="18687"/>
                  </a:lnTo>
                  <a:close/>
                  <a:moveTo>
                    <a:pt x="70941" y="18770"/>
                  </a:moveTo>
                  <a:lnTo>
                    <a:pt x="70061" y="19279"/>
                  </a:lnTo>
                  <a:lnTo>
                    <a:pt x="70130" y="19417"/>
                  </a:lnTo>
                  <a:lnTo>
                    <a:pt x="71010" y="18894"/>
                  </a:lnTo>
                  <a:lnTo>
                    <a:pt x="70941" y="18770"/>
                  </a:lnTo>
                  <a:close/>
                  <a:moveTo>
                    <a:pt x="4881" y="19417"/>
                  </a:moveTo>
                  <a:lnTo>
                    <a:pt x="4813" y="19554"/>
                  </a:lnTo>
                  <a:lnTo>
                    <a:pt x="5706" y="20049"/>
                  </a:lnTo>
                  <a:lnTo>
                    <a:pt x="5775" y="19912"/>
                  </a:lnTo>
                  <a:lnTo>
                    <a:pt x="4881" y="19417"/>
                  </a:lnTo>
                  <a:close/>
                  <a:moveTo>
                    <a:pt x="71353" y="19499"/>
                  </a:moveTo>
                  <a:lnTo>
                    <a:pt x="70473" y="19994"/>
                  </a:lnTo>
                  <a:lnTo>
                    <a:pt x="70543" y="20132"/>
                  </a:lnTo>
                  <a:lnTo>
                    <a:pt x="71436" y="19622"/>
                  </a:lnTo>
                  <a:lnTo>
                    <a:pt x="71353" y="19499"/>
                  </a:lnTo>
                  <a:close/>
                  <a:moveTo>
                    <a:pt x="4483" y="20159"/>
                  </a:moveTo>
                  <a:lnTo>
                    <a:pt x="4414" y="20297"/>
                  </a:lnTo>
                  <a:lnTo>
                    <a:pt x="5308" y="20764"/>
                  </a:lnTo>
                  <a:lnTo>
                    <a:pt x="5376" y="20640"/>
                  </a:lnTo>
                  <a:lnTo>
                    <a:pt x="4483" y="20159"/>
                  </a:lnTo>
                  <a:close/>
                  <a:moveTo>
                    <a:pt x="71766" y="20228"/>
                  </a:moveTo>
                  <a:lnTo>
                    <a:pt x="70858" y="20709"/>
                  </a:lnTo>
                  <a:lnTo>
                    <a:pt x="70928" y="20847"/>
                  </a:lnTo>
                  <a:lnTo>
                    <a:pt x="71835" y="20365"/>
                  </a:lnTo>
                  <a:lnTo>
                    <a:pt x="71766" y="20228"/>
                  </a:lnTo>
                  <a:close/>
                  <a:moveTo>
                    <a:pt x="4084" y="20902"/>
                  </a:moveTo>
                  <a:lnTo>
                    <a:pt x="4015" y="21039"/>
                  </a:lnTo>
                  <a:lnTo>
                    <a:pt x="4936" y="21493"/>
                  </a:lnTo>
                  <a:lnTo>
                    <a:pt x="5005" y="21369"/>
                  </a:lnTo>
                  <a:lnTo>
                    <a:pt x="4084" y="20902"/>
                  </a:lnTo>
                  <a:close/>
                  <a:moveTo>
                    <a:pt x="72151" y="20984"/>
                  </a:moveTo>
                  <a:lnTo>
                    <a:pt x="71230" y="21438"/>
                  </a:lnTo>
                  <a:lnTo>
                    <a:pt x="71298" y="21575"/>
                  </a:lnTo>
                  <a:lnTo>
                    <a:pt x="72220" y="21122"/>
                  </a:lnTo>
                  <a:lnTo>
                    <a:pt x="72151" y="20984"/>
                  </a:lnTo>
                  <a:close/>
                  <a:moveTo>
                    <a:pt x="3713" y="21658"/>
                  </a:moveTo>
                  <a:lnTo>
                    <a:pt x="3644" y="21795"/>
                  </a:lnTo>
                  <a:lnTo>
                    <a:pt x="4565" y="22235"/>
                  </a:lnTo>
                  <a:lnTo>
                    <a:pt x="4634" y="22098"/>
                  </a:lnTo>
                  <a:lnTo>
                    <a:pt x="3713" y="21658"/>
                  </a:lnTo>
                  <a:close/>
                  <a:moveTo>
                    <a:pt x="72523" y="21740"/>
                  </a:moveTo>
                  <a:lnTo>
                    <a:pt x="71601" y="22167"/>
                  </a:lnTo>
                  <a:lnTo>
                    <a:pt x="71656" y="22304"/>
                  </a:lnTo>
                  <a:lnTo>
                    <a:pt x="72578" y="21878"/>
                  </a:lnTo>
                  <a:lnTo>
                    <a:pt x="72523" y="21740"/>
                  </a:lnTo>
                  <a:close/>
                  <a:moveTo>
                    <a:pt x="3355" y="22428"/>
                  </a:moveTo>
                  <a:lnTo>
                    <a:pt x="3300" y="22565"/>
                  </a:lnTo>
                  <a:lnTo>
                    <a:pt x="4221" y="22978"/>
                  </a:lnTo>
                  <a:lnTo>
                    <a:pt x="4290" y="22855"/>
                  </a:lnTo>
                  <a:lnTo>
                    <a:pt x="3355" y="22428"/>
                  </a:lnTo>
                  <a:close/>
                  <a:moveTo>
                    <a:pt x="72866" y="22497"/>
                  </a:moveTo>
                  <a:lnTo>
                    <a:pt x="71945" y="22910"/>
                  </a:lnTo>
                  <a:lnTo>
                    <a:pt x="72000" y="23047"/>
                  </a:lnTo>
                  <a:lnTo>
                    <a:pt x="72935" y="22634"/>
                  </a:lnTo>
                  <a:lnTo>
                    <a:pt x="72866" y="22497"/>
                  </a:lnTo>
                  <a:close/>
                  <a:moveTo>
                    <a:pt x="3025" y="23198"/>
                  </a:moveTo>
                  <a:lnTo>
                    <a:pt x="2956" y="23350"/>
                  </a:lnTo>
                  <a:lnTo>
                    <a:pt x="3905" y="23735"/>
                  </a:lnTo>
                  <a:lnTo>
                    <a:pt x="3960" y="23597"/>
                  </a:lnTo>
                  <a:lnTo>
                    <a:pt x="3025" y="23198"/>
                  </a:lnTo>
                  <a:close/>
                  <a:moveTo>
                    <a:pt x="73210" y="23267"/>
                  </a:moveTo>
                  <a:lnTo>
                    <a:pt x="72261" y="23665"/>
                  </a:lnTo>
                  <a:lnTo>
                    <a:pt x="72330" y="23803"/>
                  </a:lnTo>
                  <a:lnTo>
                    <a:pt x="73265" y="23405"/>
                  </a:lnTo>
                  <a:lnTo>
                    <a:pt x="73210" y="23267"/>
                  </a:lnTo>
                  <a:close/>
                  <a:moveTo>
                    <a:pt x="2695" y="24010"/>
                  </a:moveTo>
                  <a:lnTo>
                    <a:pt x="2640" y="24133"/>
                  </a:lnTo>
                  <a:lnTo>
                    <a:pt x="3589" y="24505"/>
                  </a:lnTo>
                  <a:lnTo>
                    <a:pt x="3644" y="24367"/>
                  </a:lnTo>
                  <a:lnTo>
                    <a:pt x="2695" y="24010"/>
                  </a:lnTo>
                  <a:close/>
                  <a:moveTo>
                    <a:pt x="73526" y="24037"/>
                  </a:moveTo>
                  <a:lnTo>
                    <a:pt x="72578" y="24422"/>
                  </a:lnTo>
                  <a:lnTo>
                    <a:pt x="72633" y="24560"/>
                  </a:lnTo>
                  <a:lnTo>
                    <a:pt x="73581" y="24188"/>
                  </a:lnTo>
                  <a:lnTo>
                    <a:pt x="73526" y="24037"/>
                  </a:lnTo>
                  <a:close/>
                  <a:moveTo>
                    <a:pt x="2393" y="24780"/>
                  </a:moveTo>
                  <a:lnTo>
                    <a:pt x="2338" y="24917"/>
                  </a:lnTo>
                  <a:lnTo>
                    <a:pt x="3300" y="25275"/>
                  </a:lnTo>
                  <a:lnTo>
                    <a:pt x="3355" y="25123"/>
                  </a:lnTo>
                  <a:lnTo>
                    <a:pt x="2393" y="24780"/>
                  </a:lnTo>
                  <a:close/>
                  <a:moveTo>
                    <a:pt x="73829" y="24835"/>
                  </a:moveTo>
                  <a:lnTo>
                    <a:pt x="72866" y="25178"/>
                  </a:lnTo>
                  <a:lnTo>
                    <a:pt x="72921" y="25330"/>
                  </a:lnTo>
                  <a:lnTo>
                    <a:pt x="73884" y="24972"/>
                  </a:lnTo>
                  <a:lnTo>
                    <a:pt x="73829" y="24835"/>
                  </a:lnTo>
                  <a:close/>
                  <a:moveTo>
                    <a:pt x="2103" y="25563"/>
                  </a:moveTo>
                  <a:lnTo>
                    <a:pt x="2063" y="25715"/>
                  </a:lnTo>
                  <a:lnTo>
                    <a:pt x="3025" y="26045"/>
                  </a:lnTo>
                  <a:lnTo>
                    <a:pt x="3066" y="25907"/>
                  </a:lnTo>
                  <a:lnTo>
                    <a:pt x="2103" y="25563"/>
                  </a:lnTo>
                  <a:close/>
                  <a:moveTo>
                    <a:pt x="74104" y="25618"/>
                  </a:moveTo>
                  <a:lnTo>
                    <a:pt x="73141" y="25962"/>
                  </a:lnTo>
                  <a:lnTo>
                    <a:pt x="73196" y="26100"/>
                  </a:lnTo>
                  <a:lnTo>
                    <a:pt x="74159" y="25770"/>
                  </a:lnTo>
                  <a:lnTo>
                    <a:pt x="74104" y="25618"/>
                  </a:lnTo>
                  <a:close/>
                  <a:moveTo>
                    <a:pt x="1843" y="26375"/>
                  </a:moveTo>
                  <a:lnTo>
                    <a:pt x="1788" y="26512"/>
                  </a:lnTo>
                  <a:lnTo>
                    <a:pt x="2763" y="26828"/>
                  </a:lnTo>
                  <a:lnTo>
                    <a:pt x="2805" y="26690"/>
                  </a:lnTo>
                  <a:lnTo>
                    <a:pt x="1843" y="26375"/>
                  </a:lnTo>
                  <a:close/>
                  <a:moveTo>
                    <a:pt x="74379" y="26415"/>
                  </a:moveTo>
                  <a:lnTo>
                    <a:pt x="73403" y="26732"/>
                  </a:lnTo>
                  <a:lnTo>
                    <a:pt x="73458" y="26883"/>
                  </a:lnTo>
                  <a:lnTo>
                    <a:pt x="74420" y="26567"/>
                  </a:lnTo>
                  <a:lnTo>
                    <a:pt x="74379" y="26415"/>
                  </a:lnTo>
                  <a:close/>
                  <a:moveTo>
                    <a:pt x="1581" y="27172"/>
                  </a:moveTo>
                  <a:lnTo>
                    <a:pt x="1540" y="27323"/>
                  </a:lnTo>
                  <a:lnTo>
                    <a:pt x="2516" y="27612"/>
                  </a:lnTo>
                  <a:lnTo>
                    <a:pt x="2558" y="27461"/>
                  </a:lnTo>
                  <a:lnTo>
                    <a:pt x="1581" y="27172"/>
                  </a:lnTo>
                  <a:close/>
                  <a:moveTo>
                    <a:pt x="74626" y="27227"/>
                  </a:moveTo>
                  <a:lnTo>
                    <a:pt x="73650" y="27516"/>
                  </a:lnTo>
                  <a:lnTo>
                    <a:pt x="73691" y="27667"/>
                  </a:lnTo>
                  <a:lnTo>
                    <a:pt x="74668" y="27378"/>
                  </a:lnTo>
                  <a:lnTo>
                    <a:pt x="74626" y="27227"/>
                  </a:lnTo>
                  <a:close/>
                  <a:moveTo>
                    <a:pt x="1348" y="27983"/>
                  </a:moveTo>
                  <a:lnTo>
                    <a:pt x="1320" y="28135"/>
                  </a:lnTo>
                  <a:lnTo>
                    <a:pt x="2296" y="28396"/>
                  </a:lnTo>
                  <a:lnTo>
                    <a:pt x="2338" y="28258"/>
                  </a:lnTo>
                  <a:lnTo>
                    <a:pt x="1348" y="27983"/>
                  </a:lnTo>
                  <a:close/>
                  <a:moveTo>
                    <a:pt x="74861" y="28038"/>
                  </a:moveTo>
                  <a:lnTo>
                    <a:pt x="73870" y="28313"/>
                  </a:lnTo>
                  <a:lnTo>
                    <a:pt x="73911" y="28451"/>
                  </a:lnTo>
                  <a:lnTo>
                    <a:pt x="74901" y="28190"/>
                  </a:lnTo>
                  <a:lnTo>
                    <a:pt x="74861" y="28038"/>
                  </a:lnTo>
                  <a:close/>
                  <a:moveTo>
                    <a:pt x="1141" y="28808"/>
                  </a:moveTo>
                  <a:lnTo>
                    <a:pt x="1100" y="28946"/>
                  </a:lnTo>
                  <a:lnTo>
                    <a:pt x="2090" y="29193"/>
                  </a:lnTo>
                  <a:lnTo>
                    <a:pt x="2131" y="29056"/>
                  </a:lnTo>
                  <a:lnTo>
                    <a:pt x="1141" y="28808"/>
                  </a:lnTo>
                  <a:close/>
                  <a:moveTo>
                    <a:pt x="75066" y="28850"/>
                  </a:moveTo>
                  <a:lnTo>
                    <a:pt x="74076" y="29097"/>
                  </a:lnTo>
                  <a:lnTo>
                    <a:pt x="74118" y="29248"/>
                  </a:lnTo>
                  <a:lnTo>
                    <a:pt x="75108" y="29001"/>
                  </a:lnTo>
                  <a:lnTo>
                    <a:pt x="75066" y="28850"/>
                  </a:lnTo>
                  <a:close/>
                  <a:moveTo>
                    <a:pt x="948" y="29620"/>
                  </a:moveTo>
                  <a:lnTo>
                    <a:pt x="908" y="29771"/>
                  </a:lnTo>
                  <a:lnTo>
                    <a:pt x="1911" y="29991"/>
                  </a:lnTo>
                  <a:lnTo>
                    <a:pt x="1938" y="29853"/>
                  </a:lnTo>
                  <a:lnTo>
                    <a:pt x="948" y="29620"/>
                  </a:lnTo>
                  <a:close/>
                  <a:moveTo>
                    <a:pt x="75259" y="29675"/>
                  </a:moveTo>
                  <a:lnTo>
                    <a:pt x="74269" y="29895"/>
                  </a:lnTo>
                  <a:lnTo>
                    <a:pt x="74310" y="30046"/>
                  </a:lnTo>
                  <a:lnTo>
                    <a:pt x="75301" y="29826"/>
                  </a:lnTo>
                  <a:lnTo>
                    <a:pt x="75259" y="29675"/>
                  </a:lnTo>
                  <a:close/>
                  <a:moveTo>
                    <a:pt x="770" y="30445"/>
                  </a:moveTo>
                  <a:lnTo>
                    <a:pt x="743" y="30596"/>
                  </a:lnTo>
                  <a:lnTo>
                    <a:pt x="1733" y="30803"/>
                  </a:lnTo>
                  <a:lnTo>
                    <a:pt x="1760" y="30651"/>
                  </a:lnTo>
                  <a:lnTo>
                    <a:pt x="770" y="30445"/>
                  </a:lnTo>
                  <a:close/>
                  <a:moveTo>
                    <a:pt x="75438" y="30500"/>
                  </a:moveTo>
                  <a:lnTo>
                    <a:pt x="74448" y="30706"/>
                  </a:lnTo>
                  <a:lnTo>
                    <a:pt x="74475" y="30843"/>
                  </a:lnTo>
                  <a:lnTo>
                    <a:pt x="75466" y="30651"/>
                  </a:lnTo>
                  <a:lnTo>
                    <a:pt x="75438" y="30500"/>
                  </a:lnTo>
                  <a:close/>
                  <a:moveTo>
                    <a:pt x="605" y="31270"/>
                  </a:moveTo>
                  <a:lnTo>
                    <a:pt x="578" y="31421"/>
                  </a:lnTo>
                  <a:lnTo>
                    <a:pt x="1581" y="31600"/>
                  </a:lnTo>
                  <a:lnTo>
                    <a:pt x="1608" y="31448"/>
                  </a:lnTo>
                  <a:lnTo>
                    <a:pt x="605" y="31270"/>
                  </a:lnTo>
                  <a:close/>
                  <a:moveTo>
                    <a:pt x="75603" y="31325"/>
                  </a:moveTo>
                  <a:lnTo>
                    <a:pt x="74599" y="31503"/>
                  </a:lnTo>
                  <a:lnTo>
                    <a:pt x="74626" y="31655"/>
                  </a:lnTo>
                  <a:lnTo>
                    <a:pt x="75631" y="31476"/>
                  </a:lnTo>
                  <a:lnTo>
                    <a:pt x="75603" y="31325"/>
                  </a:lnTo>
                  <a:close/>
                  <a:moveTo>
                    <a:pt x="468" y="32108"/>
                  </a:moveTo>
                  <a:lnTo>
                    <a:pt x="440" y="32260"/>
                  </a:lnTo>
                  <a:lnTo>
                    <a:pt x="1458" y="32411"/>
                  </a:lnTo>
                  <a:lnTo>
                    <a:pt x="1471" y="32260"/>
                  </a:lnTo>
                  <a:lnTo>
                    <a:pt x="468" y="32108"/>
                  </a:lnTo>
                  <a:close/>
                  <a:moveTo>
                    <a:pt x="75741" y="32163"/>
                  </a:moveTo>
                  <a:lnTo>
                    <a:pt x="74736" y="32315"/>
                  </a:lnTo>
                  <a:lnTo>
                    <a:pt x="74751" y="32466"/>
                  </a:lnTo>
                  <a:lnTo>
                    <a:pt x="75768" y="32301"/>
                  </a:lnTo>
                  <a:lnTo>
                    <a:pt x="75741" y="32163"/>
                  </a:lnTo>
                  <a:close/>
                  <a:moveTo>
                    <a:pt x="343" y="32933"/>
                  </a:moveTo>
                  <a:lnTo>
                    <a:pt x="330" y="33085"/>
                  </a:lnTo>
                  <a:lnTo>
                    <a:pt x="1333" y="33223"/>
                  </a:lnTo>
                  <a:lnTo>
                    <a:pt x="1361" y="33071"/>
                  </a:lnTo>
                  <a:lnTo>
                    <a:pt x="343" y="32933"/>
                  </a:lnTo>
                  <a:close/>
                  <a:moveTo>
                    <a:pt x="75864" y="32988"/>
                  </a:moveTo>
                  <a:lnTo>
                    <a:pt x="74846" y="33126"/>
                  </a:lnTo>
                  <a:lnTo>
                    <a:pt x="74874" y="33278"/>
                  </a:lnTo>
                  <a:lnTo>
                    <a:pt x="75878" y="33140"/>
                  </a:lnTo>
                  <a:lnTo>
                    <a:pt x="75864" y="32988"/>
                  </a:lnTo>
                  <a:close/>
                  <a:moveTo>
                    <a:pt x="248" y="33773"/>
                  </a:moveTo>
                  <a:lnTo>
                    <a:pt x="220" y="33924"/>
                  </a:lnTo>
                  <a:lnTo>
                    <a:pt x="1238" y="34034"/>
                  </a:lnTo>
                  <a:lnTo>
                    <a:pt x="1251" y="33896"/>
                  </a:lnTo>
                  <a:lnTo>
                    <a:pt x="248" y="33773"/>
                  </a:lnTo>
                  <a:close/>
                  <a:moveTo>
                    <a:pt x="75961" y="33828"/>
                  </a:moveTo>
                  <a:lnTo>
                    <a:pt x="74956" y="33938"/>
                  </a:lnTo>
                  <a:lnTo>
                    <a:pt x="74971" y="34089"/>
                  </a:lnTo>
                  <a:lnTo>
                    <a:pt x="75974" y="33979"/>
                  </a:lnTo>
                  <a:lnTo>
                    <a:pt x="75961" y="33828"/>
                  </a:lnTo>
                  <a:close/>
                  <a:moveTo>
                    <a:pt x="151" y="34611"/>
                  </a:moveTo>
                  <a:lnTo>
                    <a:pt x="138" y="34763"/>
                  </a:lnTo>
                  <a:lnTo>
                    <a:pt x="1155" y="34859"/>
                  </a:lnTo>
                  <a:lnTo>
                    <a:pt x="1168" y="34708"/>
                  </a:lnTo>
                  <a:lnTo>
                    <a:pt x="151" y="34611"/>
                  </a:lnTo>
                  <a:close/>
                  <a:moveTo>
                    <a:pt x="76043" y="34666"/>
                  </a:moveTo>
                  <a:lnTo>
                    <a:pt x="75026" y="34763"/>
                  </a:lnTo>
                  <a:lnTo>
                    <a:pt x="75039" y="34900"/>
                  </a:lnTo>
                  <a:lnTo>
                    <a:pt x="76056" y="34818"/>
                  </a:lnTo>
                  <a:lnTo>
                    <a:pt x="76043" y="34666"/>
                  </a:lnTo>
                  <a:close/>
                  <a:moveTo>
                    <a:pt x="83" y="35450"/>
                  </a:moveTo>
                  <a:lnTo>
                    <a:pt x="83" y="35601"/>
                  </a:lnTo>
                  <a:lnTo>
                    <a:pt x="1100" y="35670"/>
                  </a:lnTo>
                  <a:lnTo>
                    <a:pt x="1100" y="35519"/>
                  </a:lnTo>
                  <a:lnTo>
                    <a:pt x="83" y="35450"/>
                  </a:lnTo>
                  <a:close/>
                  <a:moveTo>
                    <a:pt x="76111" y="35505"/>
                  </a:moveTo>
                  <a:lnTo>
                    <a:pt x="75094" y="35574"/>
                  </a:lnTo>
                  <a:lnTo>
                    <a:pt x="75108" y="35725"/>
                  </a:lnTo>
                  <a:lnTo>
                    <a:pt x="76126" y="35656"/>
                  </a:lnTo>
                  <a:lnTo>
                    <a:pt x="76111" y="35505"/>
                  </a:lnTo>
                  <a:close/>
                  <a:moveTo>
                    <a:pt x="41" y="36303"/>
                  </a:moveTo>
                  <a:lnTo>
                    <a:pt x="28" y="36454"/>
                  </a:lnTo>
                  <a:lnTo>
                    <a:pt x="1058" y="36496"/>
                  </a:lnTo>
                  <a:lnTo>
                    <a:pt x="1058" y="36344"/>
                  </a:lnTo>
                  <a:lnTo>
                    <a:pt x="41" y="36303"/>
                  </a:lnTo>
                  <a:close/>
                  <a:moveTo>
                    <a:pt x="76166" y="36344"/>
                  </a:moveTo>
                  <a:lnTo>
                    <a:pt x="75149" y="36399"/>
                  </a:lnTo>
                  <a:lnTo>
                    <a:pt x="75149" y="36536"/>
                  </a:lnTo>
                  <a:lnTo>
                    <a:pt x="76166" y="36496"/>
                  </a:lnTo>
                  <a:lnTo>
                    <a:pt x="76166" y="36344"/>
                  </a:lnTo>
                  <a:close/>
                  <a:moveTo>
                    <a:pt x="13" y="37141"/>
                  </a:moveTo>
                  <a:lnTo>
                    <a:pt x="13" y="37293"/>
                  </a:lnTo>
                  <a:lnTo>
                    <a:pt x="1031" y="37306"/>
                  </a:lnTo>
                  <a:lnTo>
                    <a:pt x="1031" y="37156"/>
                  </a:lnTo>
                  <a:lnTo>
                    <a:pt x="13" y="37141"/>
                  </a:lnTo>
                  <a:close/>
                  <a:moveTo>
                    <a:pt x="76194" y="37183"/>
                  </a:moveTo>
                  <a:lnTo>
                    <a:pt x="75176" y="37211"/>
                  </a:lnTo>
                  <a:lnTo>
                    <a:pt x="75176" y="37361"/>
                  </a:lnTo>
                  <a:lnTo>
                    <a:pt x="76194" y="37348"/>
                  </a:lnTo>
                  <a:lnTo>
                    <a:pt x="76194" y="37183"/>
                  </a:lnTo>
                  <a:close/>
                  <a:moveTo>
                    <a:pt x="0" y="37981"/>
                  </a:moveTo>
                  <a:lnTo>
                    <a:pt x="0" y="38131"/>
                  </a:lnTo>
                  <a:lnTo>
                    <a:pt x="1018" y="38131"/>
                  </a:lnTo>
                  <a:lnTo>
                    <a:pt x="1018" y="37981"/>
                  </a:lnTo>
                  <a:close/>
                  <a:moveTo>
                    <a:pt x="75176" y="38036"/>
                  </a:moveTo>
                  <a:lnTo>
                    <a:pt x="75176" y="38241"/>
                  </a:lnTo>
                  <a:lnTo>
                    <a:pt x="76194" y="38256"/>
                  </a:lnTo>
                  <a:lnTo>
                    <a:pt x="76194" y="38036"/>
                  </a:lnTo>
                  <a:close/>
                  <a:moveTo>
                    <a:pt x="1018" y="38806"/>
                  </a:moveTo>
                  <a:lnTo>
                    <a:pt x="0" y="38819"/>
                  </a:lnTo>
                  <a:lnTo>
                    <a:pt x="13" y="38971"/>
                  </a:lnTo>
                  <a:lnTo>
                    <a:pt x="1031" y="38956"/>
                  </a:lnTo>
                  <a:lnTo>
                    <a:pt x="1018" y="38806"/>
                  </a:lnTo>
                  <a:close/>
                  <a:moveTo>
                    <a:pt x="75176" y="38916"/>
                  </a:moveTo>
                  <a:lnTo>
                    <a:pt x="75163" y="39066"/>
                  </a:lnTo>
                  <a:lnTo>
                    <a:pt x="76181" y="39094"/>
                  </a:lnTo>
                  <a:lnTo>
                    <a:pt x="76194" y="38943"/>
                  </a:lnTo>
                  <a:lnTo>
                    <a:pt x="75176" y="38916"/>
                  </a:lnTo>
                  <a:close/>
                  <a:moveTo>
                    <a:pt x="1045" y="39616"/>
                  </a:moveTo>
                  <a:lnTo>
                    <a:pt x="28" y="39658"/>
                  </a:lnTo>
                  <a:lnTo>
                    <a:pt x="41" y="39809"/>
                  </a:lnTo>
                  <a:lnTo>
                    <a:pt x="1058" y="39768"/>
                  </a:lnTo>
                  <a:lnTo>
                    <a:pt x="1045" y="39616"/>
                  </a:lnTo>
                  <a:close/>
                  <a:moveTo>
                    <a:pt x="75149" y="39741"/>
                  </a:moveTo>
                  <a:lnTo>
                    <a:pt x="75136" y="39891"/>
                  </a:lnTo>
                  <a:lnTo>
                    <a:pt x="76153" y="39933"/>
                  </a:lnTo>
                  <a:lnTo>
                    <a:pt x="76166" y="39781"/>
                  </a:lnTo>
                  <a:lnTo>
                    <a:pt x="75149" y="39741"/>
                  </a:lnTo>
                  <a:close/>
                  <a:moveTo>
                    <a:pt x="1086" y="40442"/>
                  </a:moveTo>
                  <a:lnTo>
                    <a:pt x="68" y="40511"/>
                  </a:lnTo>
                  <a:lnTo>
                    <a:pt x="83" y="40662"/>
                  </a:lnTo>
                  <a:lnTo>
                    <a:pt x="1100" y="40593"/>
                  </a:lnTo>
                  <a:lnTo>
                    <a:pt x="1086" y="40442"/>
                  </a:lnTo>
                  <a:close/>
                  <a:moveTo>
                    <a:pt x="75094" y="40552"/>
                  </a:moveTo>
                  <a:lnTo>
                    <a:pt x="75094" y="40703"/>
                  </a:lnTo>
                  <a:lnTo>
                    <a:pt x="76111" y="40772"/>
                  </a:lnTo>
                  <a:lnTo>
                    <a:pt x="76111" y="40621"/>
                  </a:lnTo>
                  <a:lnTo>
                    <a:pt x="75094" y="40552"/>
                  </a:lnTo>
                  <a:close/>
                  <a:moveTo>
                    <a:pt x="1155" y="41253"/>
                  </a:moveTo>
                  <a:lnTo>
                    <a:pt x="138" y="41349"/>
                  </a:lnTo>
                  <a:lnTo>
                    <a:pt x="151" y="41501"/>
                  </a:lnTo>
                  <a:lnTo>
                    <a:pt x="1168" y="41404"/>
                  </a:lnTo>
                  <a:lnTo>
                    <a:pt x="1155" y="41253"/>
                  </a:lnTo>
                  <a:close/>
                  <a:moveTo>
                    <a:pt x="75039" y="41377"/>
                  </a:moveTo>
                  <a:lnTo>
                    <a:pt x="75026" y="41528"/>
                  </a:lnTo>
                  <a:lnTo>
                    <a:pt x="76043" y="41611"/>
                  </a:lnTo>
                  <a:lnTo>
                    <a:pt x="76056" y="41459"/>
                  </a:lnTo>
                  <a:lnTo>
                    <a:pt x="75039" y="41377"/>
                  </a:lnTo>
                  <a:close/>
                  <a:moveTo>
                    <a:pt x="1223" y="42078"/>
                  </a:moveTo>
                  <a:lnTo>
                    <a:pt x="220" y="42188"/>
                  </a:lnTo>
                  <a:lnTo>
                    <a:pt x="233" y="42339"/>
                  </a:lnTo>
                  <a:lnTo>
                    <a:pt x="1251" y="42229"/>
                  </a:lnTo>
                  <a:lnTo>
                    <a:pt x="1223" y="42078"/>
                  </a:lnTo>
                  <a:close/>
                  <a:moveTo>
                    <a:pt x="74956" y="42188"/>
                  </a:moveTo>
                  <a:lnTo>
                    <a:pt x="74943" y="42339"/>
                  </a:lnTo>
                  <a:lnTo>
                    <a:pt x="75961" y="42449"/>
                  </a:lnTo>
                  <a:lnTo>
                    <a:pt x="75974" y="42298"/>
                  </a:lnTo>
                  <a:lnTo>
                    <a:pt x="74956" y="42188"/>
                  </a:lnTo>
                  <a:close/>
                  <a:moveTo>
                    <a:pt x="1320" y="42889"/>
                  </a:moveTo>
                  <a:lnTo>
                    <a:pt x="316" y="43027"/>
                  </a:lnTo>
                  <a:lnTo>
                    <a:pt x="330" y="43179"/>
                  </a:lnTo>
                  <a:lnTo>
                    <a:pt x="1348" y="43041"/>
                  </a:lnTo>
                  <a:lnTo>
                    <a:pt x="1320" y="42889"/>
                  </a:lnTo>
                  <a:close/>
                  <a:moveTo>
                    <a:pt x="74861" y="43013"/>
                  </a:moveTo>
                  <a:lnTo>
                    <a:pt x="74833" y="43151"/>
                  </a:lnTo>
                  <a:lnTo>
                    <a:pt x="75851" y="43289"/>
                  </a:lnTo>
                  <a:lnTo>
                    <a:pt x="75864" y="43137"/>
                  </a:lnTo>
                  <a:lnTo>
                    <a:pt x="74861" y="43013"/>
                  </a:lnTo>
                  <a:close/>
                  <a:moveTo>
                    <a:pt x="1443" y="43701"/>
                  </a:moveTo>
                  <a:lnTo>
                    <a:pt x="426" y="43852"/>
                  </a:lnTo>
                  <a:lnTo>
                    <a:pt x="453" y="44004"/>
                  </a:lnTo>
                  <a:lnTo>
                    <a:pt x="1458" y="43852"/>
                  </a:lnTo>
                  <a:lnTo>
                    <a:pt x="1443" y="43701"/>
                  </a:lnTo>
                  <a:close/>
                  <a:moveTo>
                    <a:pt x="74736" y="43824"/>
                  </a:moveTo>
                  <a:lnTo>
                    <a:pt x="74723" y="43962"/>
                  </a:lnTo>
                  <a:lnTo>
                    <a:pt x="75726" y="44127"/>
                  </a:lnTo>
                  <a:lnTo>
                    <a:pt x="75754" y="43976"/>
                  </a:lnTo>
                  <a:lnTo>
                    <a:pt x="74736" y="43824"/>
                  </a:lnTo>
                  <a:close/>
                  <a:moveTo>
                    <a:pt x="1568" y="44512"/>
                  </a:moveTo>
                  <a:lnTo>
                    <a:pt x="563" y="44691"/>
                  </a:lnTo>
                  <a:lnTo>
                    <a:pt x="591" y="44842"/>
                  </a:lnTo>
                  <a:lnTo>
                    <a:pt x="1595" y="44664"/>
                  </a:lnTo>
                  <a:lnTo>
                    <a:pt x="1568" y="44512"/>
                  </a:lnTo>
                  <a:close/>
                  <a:moveTo>
                    <a:pt x="74613" y="44622"/>
                  </a:moveTo>
                  <a:lnTo>
                    <a:pt x="74586" y="44774"/>
                  </a:lnTo>
                  <a:lnTo>
                    <a:pt x="75589" y="44952"/>
                  </a:lnTo>
                  <a:lnTo>
                    <a:pt x="75616" y="44801"/>
                  </a:lnTo>
                  <a:lnTo>
                    <a:pt x="74613" y="44622"/>
                  </a:lnTo>
                  <a:close/>
                  <a:moveTo>
                    <a:pt x="1718" y="45324"/>
                  </a:moveTo>
                  <a:lnTo>
                    <a:pt x="715" y="45516"/>
                  </a:lnTo>
                  <a:lnTo>
                    <a:pt x="756" y="45667"/>
                  </a:lnTo>
                  <a:lnTo>
                    <a:pt x="1746" y="45461"/>
                  </a:lnTo>
                  <a:lnTo>
                    <a:pt x="1718" y="45324"/>
                  </a:lnTo>
                  <a:close/>
                  <a:moveTo>
                    <a:pt x="74461" y="45434"/>
                  </a:moveTo>
                  <a:lnTo>
                    <a:pt x="74420" y="45584"/>
                  </a:lnTo>
                  <a:lnTo>
                    <a:pt x="75424" y="45777"/>
                  </a:lnTo>
                  <a:lnTo>
                    <a:pt x="75451" y="45639"/>
                  </a:lnTo>
                  <a:lnTo>
                    <a:pt x="74461" y="45434"/>
                  </a:lnTo>
                  <a:close/>
                  <a:moveTo>
                    <a:pt x="1883" y="46121"/>
                  </a:moveTo>
                  <a:lnTo>
                    <a:pt x="893" y="46341"/>
                  </a:lnTo>
                  <a:lnTo>
                    <a:pt x="921" y="46492"/>
                  </a:lnTo>
                  <a:lnTo>
                    <a:pt x="1925" y="46272"/>
                  </a:lnTo>
                  <a:lnTo>
                    <a:pt x="1883" y="46121"/>
                  </a:lnTo>
                  <a:close/>
                  <a:moveTo>
                    <a:pt x="74283" y="46231"/>
                  </a:moveTo>
                  <a:lnTo>
                    <a:pt x="74255" y="46382"/>
                  </a:lnTo>
                  <a:lnTo>
                    <a:pt x="75246" y="46602"/>
                  </a:lnTo>
                  <a:lnTo>
                    <a:pt x="75273" y="46464"/>
                  </a:lnTo>
                  <a:lnTo>
                    <a:pt x="74283" y="46231"/>
                  </a:lnTo>
                  <a:close/>
                  <a:moveTo>
                    <a:pt x="2076" y="46919"/>
                  </a:moveTo>
                  <a:lnTo>
                    <a:pt x="1086" y="47166"/>
                  </a:lnTo>
                  <a:lnTo>
                    <a:pt x="1113" y="47317"/>
                  </a:lnTo>
                  <a:lnTo>
                    <a:pt x="2103" y="47069"/>
                  </a:lnTo>
                  <a:lnTo>
                    <a:pt x="2076" y="46919"/>
                  </a:lnTo>
                  <a:close/>
                  <a:moveTo>
                    <a:pt x="74104" y="47029"/>
                  </a:moveTo>
                  <a:lnTo>
                    <a:pt x="74063" y="47180"/>
                  </a:lnTo>
                  <a:lnTo>
                    <a:pt x="75053" y="47427"/>
                  </a:lnTo>
                  <a:lnTo>
                    <a:pt x="75081" y="47276"/>
                  </a:lnTo>
                  <a:lnTo>
                    <a:pt x="74104" y="47029"/>
                  </a:lnTo>
                  <a:close/>
                  <a:moveTo>
                    <a:pt x="2283" y="47716"/>
                  </a:moveTo>
                  <a:lnTo>
                    <a:pt x="1293" y="47977"/>
                  </a:lnTo>
                  <a:lnTo>
                    <a:pt x="1333" y="48129"/>
                  </a:lnTo>
                  <a:lnTo>
                    <a:pt x="2310" y="47854"/>
                  </a:lnTo>
                  <a:lnTo>
                    <a:pt x="2283" y="47716"/>
                  </a:lnTo>
                  <a:close/>
                  <a:moveTo>
                    <a:pt x="73898" y="47826"/>
                  </a:moveTo>
                  <a:lnTo>
                    <a:pt x="73856" y="47977"/>
                  </a:lnTo>
                  <a:lnTo>
                    <a:pt x="74833" y="48239"/>
                  </a:lnTo>
                  <a:lnTo>
                    <a:pt x="74874" y="48101"/>
                  </a:lnTo>
                  <a:lnTo>
                    <a:pt x="73898" y="47826"/>
                  </a:lnTo>
                  <a:close/>
                  <a:moveTo>
                    <a:pt x="2503" y="48500"/>
                  </a:moveTo>
                  <a:lnTo>
                    <a:pt x="1513" y="48789"/>
                  </a:lnTo>
                  <a:lnTo>
                    <a:pt x="1568" y="48940"/>
                  </a:lnTo>
                  <a:lnTo>
                    <a:pt x="2543" y="48651"/>
                  </a:lnTo>
                  <a:lnTo>
                    <a:pt x="2503" y="48500"/>
                  </a:lnTo>
                  <a:close/>
                  <a:moveTo>
                    <a:pt x="73664" y="48624"/>
                  </a:moveTo>
                  <a:lnTo>
                    <a:pt x="73623" y="48761"/>
                  </a:lnTo>
                  <a:lnTo>
                    <a:pt x="74599" y="49050"/>
                  </a:lnTo>
                  <a:lnTo>
                    <a:pt x="74641" y="48912"/>
                  </a:lnTo>
                  <a:lnTo>
                    <a:pt x="73664" y="48624"/>
                  </a:lnTo>
                  <a:close/>
                  <a:moveTo>
                    <a:pt x="2736" y="49284"/>
                  </a:moveTo>
                  <a:lnTo>
                    <a:pt x="1760" y="49600"/>
                  </a:lnTo>
                  <a:lnTo>
                    <a:pt x="1815" y="49737"/>
                  </a:lnTo>
                  <a:lnTo>
                    <a:pt x="2778" y="49435"/>
                  </a:lnTo>
                  <a:lnTo>
                    <a:pt x="2736" y="49284"/>
                  </a:lnTo>
                  <a:close/>
                  <a:moveTo>
                    <a:pt x="73430" y="49407"/>
                  </a:moveTo>
                  <a:lnTo>
                    <a:pt x="73375" y="49545"/>
                  </a:lnTo>
                  <a:lnTo>
                    <a:pt x="74351" y="49862"/>
                  </a:lnTo>
                  <a:lnTo>
                    <a:pt x="74393" y="49710"/>
                  </a:lnTo>
                  <a:lnTo>
                    <a:pt x="73430" y="49407"/>
                  </a:lnTo>
                  <a:close/>
                  <a:moveTo>
                    <a:pt x="2998" y="50067"/>
                  </a:moveTo>
                  <a:lnTo>
                    <a:pt x="2021" y="50397"/>
                  </a:lnTo>
                  <a:lnTo>
                    <a:pt x="2076" y="50549"/>
                  </a:lnTo>
                  <a:lnTo>
                    <a:pt x="3038" y="50205"/>
                  </a:lnTo>
                  <a:lnTo>
                    <a:pt x="2998" y="50067"/>
                  </a:lnTo>
                  <a:close/>
                  <a:moveTo>
                    <a:pt x="73169" y="50177"/>
                  </a:moveTo>
                  <a:lnTo>
                    <a:pt x="73114" y="50329"/>
                  </a:lnTo>
                  <a:lnTo>
                    <a:pt x="74076" y="50659"/>
                  </a:lnTo>
                  <a:lnTo>
                    <a:pt x="74131" y="50522"/>
                  </a:lnTo>
                  <a:lnTo>
                    <a:pt x="73169" y="50177"/>
                  </a:lnTo>
                  <a:close/>
                  <a:moveTo>
                    <a:pt x="3259" y="50837"/>
                  </a:moveTo>
                  <a:lnTo>
                    <a:pt x="2310" y="51195"/>
                  </a:lnTo>
                  <a:lnTo>
                    <a:pt x="2365" y="51332"/>
                  </a:lnTo>
                  <a:lnTo>
                    <a:pt x="3314" y="50975"/>
                  </a:lnTo>
                  <a:lnTo>
                    <a:pt x="3259" y="50837"/>
                  </a:lnTo>
                  <a:close/>
                  <a:moveTo>
                    <a:pt x="72894" y="50962"/>
                  </a:moveTo>
                  <a:lnTo>
                    <a:pt x="72839" y="51099"/>
                  </a:lnTo>
                  <a:lnTo>
                    <a:pt x="73788" y="51457"/>
                  </a:lnTo>
                  <a:lnTo>
                    <a:pt x="73843" y="51305"/>
                  </a:lnTo>
                  <a:lnTo>
                    <a:pt x="72894" y="50962"/>
                  </a:lnTo>
                  <a:close/>
                  <a:moveTo>
                    <a:pt x="3561" y="51607"/>
                  </a:moveTo>
                  <a:lnTo>
                    <a:pt x="2613" y="51979"/>
                  </a:lnTo>
                  <a:lnTo>
                    <a:pt x="2668" y="52117"/>
                  </a:lnTo>
                  <a:lnTo>
                    <a:pt x="3616" y="51745"/>
                  </a:lnTo>
                  <a:lnTo>
                    <a:pt x="3561" y="51607"/>
                  </a:lnTo>
                  <a:close/>
                  <a:moveTo>
                    <a:pt x="72591" y="51732"/>
                  </a:moveTo>
                  <a:lnTo>
                    <a:pt x="72536" y="51869"/>
                  </a:lnTo>
                  <a:lnTo>
                    <a:pt x="73485" y="52240"/>
                  </a:lnTo>
                  <a:lnTo>
                    <a:pt x="73540" y="52102"/>
                  </a:lnTo>
                  <a:lnTo>
                    <a:pt x="72591" y="51732"/>
                  </a:lnTo>
                  <a:close/>
                  <a:moveTo>
                    <a:pt x="3864" y="52364"/>
                  </a:moveTo>
                  <a:lnTo>
                    <a:pt x="2915" y="52762"/>
                  </a:lnTo>
                  <a:lnTo>
                    <a:pt x="2983" y="52900"/>
                  </a:lnTo>
                  <a:lnTo>
                    <a:pt x="3919" y="52502"/>
                  </a:lnTo>
                  <a:lnTo>
                    <a:pt x="3864" y="52364"/>
                  </a:lnTo>
                  <a:close/>
                  <a:moveTo>
                    <a:pt x="72289" y="52487"/>
                  </a:moveTo>
                  <a:lnTo>
                    <a:pt x="72234" y="52625"/>
                  </a:lnTo>
                  <a:lnTo>
                    <a:pt x="73169" y="53024"/>
                  </a:lnTo>
                  <a:lnTo>
                    <a:pt x="73224" y="52887"/>
                  </a:lnTo>
                  <a:lnTo>
                    <a:pt x="72289" y="52487"/>
                  </a:lnTo>
                  <a:close/>
                  <a:moveTo>
                    <a:pt x="4180" y="53120"/>
                  </a:moveTo>
                  <a:lnTo>
                    <a:pt x="3259" y="53532"/>
                  </a:lnTo>
                  <a:lnTo>
                    <a:pt x="3314" y="53670"/>
                  </a:lnTo>
                  <a:lnTo>
                    <a:pt x="4249" y="53257"/>
                  </a:lnTo>
                  <a:lnTo>
                    <a:pt x="4180" y="53120"/>
                  </a:lnTo>
                  <a:close/>
                  <a:moveTo>
                    <a:pt x="71959" y="53244"/>
                  </a:moveTo>
                  <a:lnTo>
                    <a:pt x="71890" y="53382"/>
                  </a:lnTo>
                  <a:lnTo>
                    <a:pt x="72825" y="53794"/>
                  </a:lnTo>
                  <a:lnTo>
                    <a:pt x="72894" y="53657"/>
                  </a:lnTo>
                  <a:lnTo>
                    <a:pt x="71959" y="53244"/>
                  </a:lnTo>
                  <a:close/>
                  <a:moveTo>
                    <a:pt x="4524" y="53862"/>
                  </a:moveTo>
                  <a:lnTo>
                    <a:pt x="3603" y="54289"/>
                  </a:lnTo>
                  <a:lnTo>
                    <a:pt x="3671" y="54427"/>
                  </a:lnTo>
                  <a:lnTo>
                    <a:pt x="4593" y="54000"/>
                  </a:lnTo>
                  <a:lnTo>
                    <a:pt x="4524" y="53862"/>
                  </a:lnTo>
                  <a:close/>
                  <a:moveTo>
                    <a:pt x="71615" y="53987"/>
                  </a:moveTo>
                  <a:lnTo>
                    <a:pt x="71546" y="54124"/>
                  </a:lnTo>
                  <a:lnTo>
                    <a:pt x="72468" y="54564"/>
                  </a:lnTo>
                  <a:lnTo>
                    <a:pt x="72536" y="54427"/>
                  </a:lnTo>
                  <a:lnTo>
                    <a:pt x="71615" y="53987"/>
                  </a:lnTo>
                  <a:close/>
                  <a:moveTo>
                    <a:pt x="4881" y="54592"/>
                  </a:moveTo>
                  <a:lnTo>
                    <a:pt x="3974" y="55045"/>
                  </a:lnTo>
                  <a:lnTo>
                    <a:pt x="4043" y="55183"/>
                  </a:lnTo>
                  <a:lnTo>
                    <a:pt x="4950" y="54729"/>
                  </a:lnTo>
                  <a:lnTo>
                    <a:pt x="4881" y="54592"/>
                  </a:lnTo>
                  <a:close/>
                  <a:moveTo>
                    <a:pt x="71258" y="54729"/>
                  </a:moveTo>
                  <a:lnTo>
                    <a:pt x="71188" y="54867"/>
                  </a:lnTo>
                  <a:lnTo>
                    <a:pt x="72096" y="55320"/>
                  </a:lnTo>
                  <a:lnTo>
                    <a:pt x="72165" y="55183"/>
                  </a:lnTo>
                  <a:lnTo>
                    <a:pt x="71258" y="54729"/>
                  </a:lnTo>
                  <a:close/>
                  <a:moveTo>
                    <a:pt x="5253" y="55320"/>
                  </a:moveTo>
                  <a:lnTo>
                    <a:pt x="4345" y="55802"/>
                  </a:lnTo>
                  <a:lnTo>
                    <a:pt x="4428" y="55939"/>
                  </a:lnTo>
                  <a:lnTo>
                    <a:pt x="5321" y="55458"/>
                  </a:lnTo>
                  <a:lnTo>
                    <a:pt x="5253" y="55320"/>
                  </a:lnTo>
                  <a:close/>
                  <a:moveTo>
                    <a:pt x="70873" y="55458"/>
                  </a:moveTo>
                  <a:lnTo>
                    <a:pt x="70803" y="55595"/>
                  </a:lnTo>
                  <a:lnTo>
                    <a:pt x="71698" y="56077"/>
                  </a:lnTo>
                  <a:lnTo>
                    <a:pt x="71780" y="55939"/>
                  </a:lnTo>
                  <a:lnTo>
                    <a:pt x="70873" y="55458"/>
                  </a:lnTo>
                  <a:close/>
                  <a:moveTo>
                    <a:pt x="5638" y="56049"/>
                  </a:moveTo>
                  <a:lnTo>
                    <a:pt x="4744" y="56544"/>
                  </a:lnTo>
                  <a:lnTo>
                    <a:pt x="4826" y="56668"/>
                  </a:lnTo>
                  <a:lnTo>
                    <a:pt x="5720" y="56173"/>
                  </a:lnTo>
                  <a:lnTo>
                    <a:pt x="5638" y="56049"/>
                  </a:lnTo>
                  <a:close/>
                  <a:moveTo>
                    <a:pt x="70473" y="56187"/>
                  </a:moveTo>
                  <a:lnTo>
                    <a:pt x="70405" y="56310"/>
                  </a:lnTo>
                  <a:lnTo>
                    <a:pt x="71298" y="56805"/>
                  </a:lnTo>
                  <a:lnTo>
                    <a:pt x="71368" y="56682"/>
                  </a:lnTo>
                  <a:lnTo>
                    <a:pt x="70473" y="56187"/>
                  </a:lnTo>
                  <a:close/>
                  <a:moveTo>
                    <a:pt x="6051" y="56750"/>
                  </a:moveTo>
                  <a:lnTo>
                    <a:pt x="5170" y="57273"/>
                  </a:lnTo>
                  <a:lnTo>
                    <a:pt x="5239" y="57397"/>
                  </a:lnTo>
                  <a:lnTo>
                    <a:pt x="6119" y="56888"/>
                  </a:lnTo>
                  <a:lnTo>
                    <a:pt x="6051" y="56750"/>
                  </a:lnTo>
                  <a:close/>
                  <a:moveTo>
                    <a:pt x="70075" y="56888"/>
                  </a:moveTo>
                  <a:lnTo>
                    <a:pt x="69993" y="57025"/>
                  </a:lnTo>
                  <a:lnTo>
                    <a:pt x="70873" y="57548"/>
                  </a:lnTo>
                  <a:lnTo>
                    <a:pt x="70955" y="57410"/>
                  </a:lnTo>
                  <a:lnTo>
                    <a:pt x="70075" y="56888"/>
                  </a:lnTo>
                  <a:close/>
                  <a:moveTo>
                    <a:pt x="6463" y="57452"/>
                  </a:moveTo>
                  <a:lnTo>
                    <a:pt x="5596" y="57988"/>
                  </a:lnTo>
                  <a:lnTo>
                    <a:pt x="5679" y="58125"/>
                  </a:lnTo>
                  <a:lnTo>
                    <a:pt x="6546" y="57590"/>
                  </a:lnTo>
                  <a:lnTo>
                    <a:pt x="6463" y="57452"/>
                  </a:lnTo>
                  <a:close/>
                  <a:moveTo>
                    <a:pt x="69648" y="57603"/>
                  </a:moveTo>
                  <a:lnTo>
                    <a:pt x="69566" y="57727"/>
                  </a:lnTo>
                  <a:lnTo>
                    <a:pt x="70433" y="58263"/>
                  </a:lnTo>
                  <a:lnTo>
                    <a:pt x="70515" y="58140"/>
                  </a:lnTo>
                  <a:lnTo>
                    <a:pt x="69648" y="57603"/>
                  </a:lnTo>
                  <a:close/>
                  <a:moveTo>
                    <a:pt x="6903" y="58153"/>
                  </a:moveTo>
                  <a:lnTo>
                    <a:pt x="6051" y="58703"/>
                  </a:lnTo>
                  <a:lnTo>
                    <a:pt x="6133" y="58827"/>
                  </a:lnTo>
                  <a:lnTo>
                    <a:pt x="6986" y="58277"/>
                  </a:lnTo>
                  <a:lnTo>
                    <a:pt x="6903" y="58153"/>
                  </a:lnTo>
                  <a:close/>
                  <a:moveTo>
                    <a:pt x="69208" y="58290"/>
                  </a:moveTo>
                  <a:lnTo>
                    <a:pt x="69126" y="58415"/>
                  </a:lnTo>
                  <a:lnTo>
                    <a:pt x="69978" y="58978"/>
                  </a:lnTo>
                  <a:lnTo>
                    <a:pt x="70061" y="58840"/>
                  </a:lnTo>
                  <a:lnTo>
                    <a:pt x="69208" y="58290"/>
                  </a:lnTo>
                  <a:close/>
                  <a:moveTo>
                    <a:pt x="7356" y="58840"/>
                  </a:moveTo>
                  <a:lnTo>
                    <a:pt x="6504" y="59405"/>
                  </a:lnTo>
                  <a:lnTo>
                    <a:pt x="6601" y="59528"/>
                  </a:lnTo>
                  <a:lnTo>
                    <a:pt x="7439" y="58950"/>
                  </a:lnTo>
                  <a:lnTo>
                    <a:pt x="7356" y="58840"/>
                  </a:lnTo>
                  <a:close/>
                  <a:moveTo>
                    <a:pt x="68755" y="58978"/>
                  </a:moveTo>
                  <a:lnTo>
                    <a:pt x="68673" y="59102"/>
                  </a:lnTo>
                  <a:lnTo>
                    <a:pt x="69511" y="59680"/>
                  </a:lnTo>
                  <a:lnTo>
                    <a:pt x="69593" y="59542"/>
                  </a:lnTo>
                  <a:lnTo>
                    <a:pt x="68755" y="58978"/>
                  </a:lnTo>
                  <a:close/>
                  <a:moveTo>
                    <a:pt x="7824" y="59515"/>
                  </a:moveTo>
                  <a:lnTo>
                    <a:pt x="6986" y="60092"/>
                  </a:lnTo>
                  <a:lnTo>
                    <a:pt x="7081" y="60215"/>
                  </a:lnTo>
                  <a:lnTo>
                    <a:pt x="7906" y="59625"/>
                  </a:lnTo>
                  <a:lnTo>
                    <a:pt x="7824" y="59515"/>
                  </a:lnTo>
                  <a:close/>
                  <a:moveTo>
                    <a:pt x="68273" y="59652"/>
                  </a:moveTo>
                  <a:lnTo>
                    <a:pt x="68191" y="59775"/>
                  </a:lnTo>
                  <a:lnTo>
                    <a:pt x="69016" y="60367"/>
                  </a:lnTo>
                  <a:lnTo>
                    <a:pt x="69113" y="60243"/>
                  </a:lnTo>
                  <a:lnTo>
                    <a:pt x="68273" y="59652"/>
                  </a:lnTo>
                  <a:close/>
                  <a:moveTo>
                    <a:pt x="8306" y="60175"/>
                  </a:moveTo>
                  <a:lnTo>
                    <a:pt x="7481" y="60780"/>
                  </a:lnTo>
                  <a:lnTo>
                    <a:pt x="7576" y="60903"/>
                  </a:lnTo>
                  <a:lnTo>
                    <a:pt x="8388" y="60285"/>
                  </a:lnTo>
                  <a:lnTo>
                    <a:pt x="8306" y="60175"/>
                  </a:lnTo>
                  <a:close/>
                  <a:moveTo>
                    <a:pt x="67793" y="60312"/>
                  </a:moveTo>
                  <a:lnTo>
                    <a:pt x="67710" y="60422"/>
                  </a:lnTo>
                  <a:lnTo>
                    <a:pt x="68521" y="61041"/>
                  </a:lnTo>
                  <a:lnTo>
                    <a:pt x="68618" y="60917"/>
                  </a:lnTo>
                  <a:lnTo>
                    <a:pt x="67793" y="60312"/>
                  </a:lnTo>
                  <a:close/>
                  <a:moveTo>
                    <a:pt x="8801" y="60821"/>
                  </a:moveTo>
                  <a:lnTo>
                    <a:pt x="7989" y="61453"/>
                  </a:lnTo>
                  <a:lnTo>
                    <a:pt x="8086" y="61563"/>
                  </a:lnTo>
                  <a:lnTo>
                    <a:pt x="8883" y="60945"/>
                  </a:lnTo>
                  <a:lnTo>
                    <a:pt x="8801" y="60821"/>
                  </a:lnTo>
                  <a:close/>
                  <a:moveTo>
                    <a:pt x="67297" y="60958"/>
                  </a:moveTo>
                  <a:lnTo>
                    <a:pt x="67201" y="61082"/>
                  </a:lnTo>
                  <a:lnTo>
                    <a:pt x="67998" y="61715"/>
                  </a:lnTo>
                  <a:lnTo>
                    <a:pt x="68095" y="61591"/>
                  </a:lnTo>
                  <a:lnTo>
                    <a:pt x="67297" y="60958"/>
                  </a:lnTo>
                  <a:close/>
                  <a:moveTo>
                    <a:pt x="9309" y="61467"/>
                  </a:moveTo>
                  <a:lnTo>
                    <a:pt x="8511" y="62113"/>
                  </a:lnTo>
                  <a:lnTo>
                    <a:pt x="8608" y="62223"/>
                  </a:lnTo>
                  <a:lnTo>
                    <a:pt x="9406" y="61577"/>
                  </a:lnTo>
                  <a:lnTo>
                    <a:pt x="9309" y="61467"/>
                  </a:lnTo>
                  <a:close/>
                  <a:moveTo>
                    <a:pt x="66788" y="61605"/>
                  </a:moveTo>
                  <a:lnTo>
                    <a:pt x="66692" y="61715"/>
                  </a:lnTo>
                  <a:lnTo>
                    <a:pt x="67476" y="62361"/>
                  </a:lnTo>
                  <a:lnTo>
                    <a:pt x="67572" y="62251"/>
                  </a:lnTo>
                  <a:lnTo>
                    <a:pt x="66788" y="61605"/>
                  </a:lnTo>
                  <a:close/>
                  <a:moveTo>
                    <a:pt x="9831" y="62100"/>
                  </a:moveTo>
                  <a:lnTo>
                    <a:pt x="9048" y="62760"/>
                  </a:lnTo>
                  <a:lnTo>
                    <a:pt x="9158" y="62870"/>
                  </a:lnTo>
                  <a:lnTo>
                    <a:pt x="9928" y="62210"/>
                  </a:lnTo>
                  <a:lnTo>
                    <a:pt x="9831" y="62100"/>
                  </a:lnTo>
                  <a:close/>
                  <a:moveTo>
                    <a:pt x="66252" y="62223"/>
                  </a:moveTo>
                  <a:lnTo>
                    <a:pt x="66156" y="62347"/>
                  </a:lnTo>
                  <a:lnTo>
                    <a:pt x="66926" y="63007"/>
                  </a:lnTo>
                  <a:lnTo>
                    <a:pt x="67022" y="62897"/>
                  </a:lnTo>
                  <a:lnTo>
                    <a:pt x="66252" y="62223"/>
                  </a:lnTo>
                  <a:close/>
                  <a:moveTo>
                    <a:pt x="10368" y="62718"/>
                  </a:moveTo>
                  <a:lnTo>
                    <a:pt x="9598" y="63392"/>
                  </a:lnTo>
                  <a:lnTo>
                    <a:pt x="9708" y="63503"/>
                  </a:lnTo>
                  <a:lnTo>
                    <a:pt x="10464" y="62828"/>
                  </a:lnTo>
                  <a:lnTo>
                    <a:pt x="10368" y="62718"/>
                  </a:lnTo>
                  <a:close/>
                  <a:moveTo>
                    <a:pt x="65716" y="62842"/>
                  </a:moveTo>
                  <a:lnTo>
                    <a:pt x="65620" y="62952"/>
                  </a:lnTo>
                  <a:lnTo>
                    <a:pt x="66376" y="63640"/>
                  </a:lnTo>
                  <a:lnTo>
                    <a:pt x="66472" y="63530"/>
                  </a:lnTo>
                  <a:lnTo>
                    <a:pt x="65716" y="62842"/>
                  </a:lnTo>
                  <a:close/>
                  <a:moveTo>
                    <a:pt x="10918" y="63323"/>
                  </a:moveTo>
                  <a:lnTo>
                    <a:pt x="10176" y="64011"/>
                  </a:lnTo>
                  <a:lnTo>
                    <a:pt x="10272" y="64121"/>
                  </a:lnTo>
                  <a:lnTo>
                    <a:pt x="11014" y="63433"/>
                  </a:lnTo>
                  <a:lnTo>
                    <a:pt x="10918" y="63323"/>
                  </a:lnTo>
                  <a:close/>
                  <a:moveTo>
                    <a:pt x="65166" y="63447"/>
                  </a:moveTo>
                  <a:lnTo>
                    <a:pt x="65056" y="63558"/>
                  </a:lnTo>
                  <a:lnTo>
                    <a:pt x="65798" y="64258"/>
                  </a:lnTo>
                  <a:lnTo>
                    <a:pt x="65908" y="64148"/>
                  </a:lnTo>
                  <a:lnTo>
                    <a:pt x="65166" y="63447"/>
                  </a:lnTo>
                  <a:close/>
                  <a:moveTo>
                    <a:pt x="11482" y="63915"/>
                  </a:moveTo>
                  <a:lnTo>
                    <a:pt x="10753" y="64630"/>
                  </a:lnTo>
                  <a:lnTo>
                    <a:pt x="10863" y="64740"/>
                  </a:lnTo>
                  <a:lnTo>
                    <a:pt x="11592" y="64025"/>
                  </a:lnTo>
                  <a:lnTo>
                    <a:pt x="11482" y="63915"/>
                  </a:lnTo>
                  <a:close/>
                  <a:moveTo>
                    <a:pt x="64588" y="64038"/>
                  </a:moveTo>
                  <a:lnTo>
                    <a:pt x="64492" y="64148"/>
                  </a:lnTo>
                  <a:lnTo>
                    <a:pt x="65207" y="64863"/>
                  </a:lnTo>
                  <a:lnTo>
                    <a:pt x="65317" y="64753"/>
                  </a:lnTo>
                  <a:lnTo>
                    <a:pt x="64588" y="64038"/>
                  </a:lnTo>
                  <a:close/>
                  <a:moveTo>
                    <a:pt x="12059" y="64493"/>
                  </a:moveTo>
                  <a:lnTo>
                    <a:pt x="11344" y="65221"/>
                  </a:lnTo>
                  <a:lnTo>
                    <a:pt x="11454" y="65331"/>
                  </a:lnTo>
                  <a:lnTo>
                    <a:pt x="12169" y="64603"/>
                  </a:lnTo>
                  <a:lnTo>
                    <a:pt x="12059" y="64493"/>
                  </a:lnTo>
                  <a:close/>
                  <a:moveTo>
                    <a:pt x="64010" y="64630"/>
                  </a:moveTo>
                  <a:lnTo>
                    <a:pt x="63900" y="64726"/>
                  </a:lnTo>
                  <a:lnTo>
                    <a:pt x="64615" y="65455"/>
                  </a:lnTo>
                  <a:lnTo>
                    <a:pt x="64725" y="65358"/>
                  </a:lnTo>
                  <a:lnTo>
                    <a:pt x="64010" y="64630"/>
                  </a:lnTo>
                  <a:close/>
                  <a:moveTo>
                    <a:pt x="12651" y="65070"/>
                  </a:moveTo>
                  <a:lnTo>
                    <a:pt x="11949" y="65813"/>
                  </a:lnTo>
                  <a:lnTo>
                    <a:pt x="12059" y="65908"/>
                  </a:lnTo>
                  <a:lnTo>
                    <a:pt x="12761" y="65166"/>
                  </a:lnTo>
                  <a:lnTo>
                    <a:pt x="12651" y="65070"/>
                  </a:lnTo>
                  <a:close/>
                  <a:moveTo>
                    <a:pt x="63420" y="65193"/>
                  </a:moveTo>
                  <a:lnTo>
                    <a:pt x="63310" y="65290"/>
                  </a:lnTo>
                  <a:lnTo>
                    <a:pt x="63997" y="66046"/>
                  </a:lnTo>
                  <a:lnTo>
                    <a:pt x="64120" y="65936"/>
                  </a:lnTo>
                  <a:lnTo>
                    <a:pt x="63420" y="65193"/>
                  </a:lnTo>
                  <a:close/>
                  <a:moveTo>
                    <a:pt x="13256" y="65620"/>
                  </a:moveTo>
                  <a:lnTo>
                    <a:pt x="12568" y="66376"/>
                  </a:lnTo>
                  <a:lnTo>
                    <a:pt x="12678" y="66486"/>
                  </a:lnTo>
                  <a:lnTo>
                    <a:pt x="13366" y="65730"/>
                  </a:lnTo>
                  <a:lnTo>
                    <a:pt x="13256" y="65620"/>
                  </a:lnTo>
                  <a:close/>
                  <a:moveTo>
                    <a:pt x="62815" y="65743"/>
                  </a:moveTo>
                  <a:lnTo>
                    <a:pt x="62705" y="65840"/>
                  </a:lnTo>
                  <a:lnTo>
                    <a:pt x="63378" y="66610"/>
                  </a:lnTo>
                  <a:lnTo>
                    <a:pt x="63488" y="66500"/>
                  </a:lnTo>
                  <a:lnTo>
                    <a:pt x="62815" y="65743"/>
                  </a:lnTo>
                  <a:close/>
                  <a:moveTo>
                    <a:pt x="13861" y="66170"/>
                  </a:moveTo>
                  <a:lnTo>
                    <a:pt x="13201" y="66940"/>
                  </a:lnTo>
                  <a:lnTo>
                    <a:pt x="13311" y="67036"/>
                  </a:lnTo>
                  <a:lnTo>
                    <a:pt x="13984" y="66266"/>
                  </a:lnTo>
                  <a:lnTo>
                    <a:pt x="13861" y="66170"/>
                  </a:lnTo>
                  <a:close/>
                  <a:moveTo>
                    <a:pt x="62195" y="66280"/>
                  </a:moveTo>
                  <a:lnTo>
                    <a:pt x="62085" y="66376"/>
                  </a:lnTo>
                  <a:lnTo>
                    <a:pt x="62745" y="67160"/>
                  </a:lnTo>
                  <a:lnTo>
                    <a:pt x="62855" y="67063"/>
                  </a:lnTo>
                  <a:lnTo>
                    <a:pt x="62195" y="66280"/>
                  </a:lnTo>
                  <a:close/>
                  <a:moveTo>
                    <a:pt x="14494" y="66693"/>
                  </a:moveTo>
                  <a:lnTo>
                    <a:pt x="13847" y="67490"/>
                  </a:lnTo>
                  <a:lnTo>
                    <a:pt x="13957" y="67586"/>
                  </a:lnTo>
                  <a:lnTo>
                    <a:pt x="14604" y="66788"/>
                  </a:lnTo>
                  <a:lnTo>
                    <a:pt x="14494" y="66693"/>
                  </a:lnTo>
                  <a:close/>
                  <a:moveTo>
                    <a:pt x="61563" y="66816"/>
                  </a:moveTo>
                  <a:lnTo>
                    <a:pt x="61453" y="66898"/>
                  </a:lnTo>
                  <a:lnTo>
                    <a:pt x="62100" y="67696"/>
                  </a:lnTo>
                  <a:lnTo>
                    <a:pt x="62210" y="67600"/>
                  </a:lnTo>
                  <a:lnTo>
                    <a:pt x="61563" y="66816"/>
                  </a:lnTo>
                  <a:close/>
                  <a:moveTo>
                    <a:pt x="15126" y="67215"/>
                  </a:moveTo>
                  <a:lnTo>
                    <a:pt x="14507" y="68013"/>
                  </a:lnTo>
                  <a:lnTo>
                    <a:pt x="14617" y="68109"/>
                  </a:lnTo>
                  <a:lnTo>
                    <a:pt x="15249" y="67311"/>
                  </a:lnTo>
                  <a:lnTo>
                    <a:pt x="15126" y="67215"/>
                  </a:lnTo>
                  <a:close/>
                  <a:moveTo>
                    <a:pt x="60930" y="67325"/>
                  </a:moveTo>
                  <a:lnTo>
                    <a:pt x="60807" y="67408"/>
                  </a:lnTo>
                  <a:lnTo>
                    <a:pt x="61440" y="68219"/>
                  </a:lnTo>
                  <a:lnTo>
                    <a:pt x="61550" y="68123"/>
                  </a:lnTo>
                  <a:lnTo>
                    <a:pt x="60930" y="67325"/>
                  </a:lnTo>
                  <a:close/>
                  <a:moveTo>
                    <a:pt x="15786" y="67710"/>
                  </a:moveTo>
                  <a:lnTo>
                    <a:pt x="15167" y="68535"/>
                  </a:lnTo>
                  <a:lnTo>
                    <a:pt x="15291" y="68618"/>
                  </a:lnTo>
                  <a:lnTo>
                    <a:pt x="15896" y="67806"/>
                  </a:lnTo>
                  <a:lnTo>
                    <a:pt x="15786" y="67710"/>
                  </a:lnTo>
                  <a:close/>
                  <a:moveTo>
                    <a:pt x="60270" y="67820"/>
                  </a:moveTo>
                  <a:lnTo>
                    <a:pt x="60160" y="67903"/>
                  </a:lnTo>
                  <a:lnTo>
                    <a:pt x="60765" y="68728"/>
                  </a:lnTo>
                  <a:lnTo>
                    <a:pt x="60890" y="68631"/>
                  </a:lnTo>
                  <a:lnTo>
                    <a:pt x="60270" y="67820"/>
                  </a:lnTo>
                  <a:close/>
                  <a:moveTo>
                    <a:pt x="16446" y="68205"/>
                  </a:moveTo>
                  <a:lnTo>
                    <a:pt x="15841" y="69030"/>
                  </a:lnTo>
                  <a:lnTo>
                    <a:pt x="15979" y="69113"/>
                  </a:lnTo>
                  <a:lnTo>
                    <a:pt x="16569" y="68288"/>
                  </a:lnTo>
                  <a:lnTo>
                    <a:pt x="16446" y="68205"/>
                  </a:lnTo>
                  <a:close/>
                  <a:moveTo>
                    <a:pt x="59610" y="68301"/>
                  </a:moveTo>
                  <a:lnTo>
                    <a:pt x="59500" y="68384"/>
                  </a:lnTo>
                  <a:lnTo>
                    <a:pt x="60078" y="69223"/>
                  </a:lnTo>
                  <a:lnTo>
                    <a:pt x="60202" y="69126"/>
                  </a:lnTo>
                  <a:lnTo>
                    <a:pt x="59610" y="68301"/>
                  </a:lnTo>
                  <a:close/>
                  <a:moveTo>
                    <a:pt x="17120" y="68673"/>
                  </a:moveTo>
                  <a:lnTo>
                    <a:pt x="16542" y="69511"/>
                  </a:lnTo>
                  <a:lnTo>
                    <a:pt x="16666" y="69608"/>
                  </a:lnTo>
                  <a:lnTo>
                    <a:pt x="17244" y="68755"/>
                  </a:lnTo>
                  <a:lnTo>
                    <a:pt x="17120" y="68673"/>
                  </a:lnTo>
                  <a:close/>
                  <a:moveTo>
                    <a:pt x="58937" y="68769"/>
                  </a:moveTo>
                  <a:lnTo>
                    <a:pt x="58827" y="68851"/>
                  </a:lnTo>
                  <a:lnTo>
                    <a:pt x="59390" y="69704"/>
                  </a:lnTo>
                  <a:lnTo>
                    <a:pt x="59514" y="69608"/>
                  </a:lnTo>
                  <a:lnTo>
                    <a:pt x="58937" y="68769"/>
                  </a:lnTo>
                  <a:close/>
                  <a:moveTo>
                    <a:pt x="17794" y="69126"/>
                  </a:moveTo>
                  <a:lnTo>
                    <a:pt x="17244" y="69979"/>
                  </a:lnTo>
                  <a:lnTo>
                    <a:pt x="17367" y="70075"/>
                  </a:lnTo>
                  <a:lnTo>
                    <a:pt x="17917" y="69209"/>
                  </a:lnTo>
                  <a:lnTo>
                    <a:pt x="17794" y="69126"/>
                  </a:lnTo>
                  <a:close/>
                  <a:moveTo>
                    <a:pt x="58263" y="69223"/>
                  </a:moveTo>
                  <a:lnTo>
                    <a:pt x="58139" y="69305"/>
                  </a:lnTo>
                  <a:lnTo>
                    <a:pt x="58689" y="70158"/>
                  </a:lnTo>
                  <a:lnTo>
                    <a:pt x="58813" y="70075"/>
                  </a:lnTo>
                  <a:lnTo>
                    <a:pt x="58263" y="69223"/>
                  </a:lnTo>
                  <a:close/>
                  <a:moveTo>
                    <a:pt x="18481" y="69580"/>
                  </a:moveTo>
                  <a:lnTo>
                    <a:pt x="17945" y="70446"/>
                  </a:lnTo>
                  <a:lnTo>
                    <a:pt x="18082" y="70516"/>
                  </a:lnTo>
                  <a:lnTo>
                    <a:pt x="18619" y="69649"/>
                  </a:lnTo>
                  <a:lnTo>
                    <a:pt x="18481" y="69580"/>
                  </a:lnTo>
                  <a:close/>
                  <a:moveTo>
                    <a:pt x="57575" y="69663"/>
                  </a:moveTo>
                  <a:lnTo>
                    <a:pt x="57437" y="69745"/>
                  </a:lnTo>
                  <a:lnTo>
                    <a:pt x="57974" y="70611"/>
                  </a:lnTo>
                  <a:lnTo>
                    <a:pt x="58112" y="70529"/>
                  </a:lnTo>
                  <a:lnTo>
                    <a:pt x="57575" y="69663"/>
                  </a:lnTo>
                  <a:close/>
                  <a:moveTo>
                    <a:pt x="19196" y="70006"/>
                  </a:moveTo>
                  <a:lnTo>
                    <a:pt x="18674" y="70873"/>
                  </a:lnTo>
                  <a:lnTo>
                    <a:pt x="18797" y="70956"/>
                  </a:lnTo>
                  <a:lnTo>
                    <a:pt x="19320" y="70075"/>
                  </a:lnTo>
                  <a:lnTo>
                    <a:pt x="19196" y="70006"/>
                  </a:lnTo>
                  <a:close/>
                  <a:moveTo>
                    <a:pt x="56874" y="70089"/>
                  </a:moveTo>
                  <a:lnTo>
                    <a:pt x="56737" y="70158"/>
                  </a:lnTo>
                  <a:lnTo>
                    <a:pt x="57259" y="71038"/>
                  </a:lnTo>
                  <a:lnTo>
                    <a:pt x="57382" y="70969"/>
                  </a:lnTo>
                  <a:lnTo>
                    <a:pt x="56874" y="70089"/>
                  </a:lnTo>
                  <a:close/>
                  <a:moveTo>
                    <a:pt x="19897" y="70419"/>
                  </a:moveTo>
                  <a:lnTo>
                    <a:pt x="19402" y="71299"/>
                  </a:lnTo>
                  <a:lnTo>
                    <a:pt x="19540" y="71381"/>
                  </a:lnTo>
                  <a:lnTo>
                    <a:pt x="20035" y="70488"/>
                  </a:lnTo>
                  <a:lnTo>
                    <a:pt x="19897" y="70419"/>
                  </a:lnTo>
                  <a:close/>
                  <a:moveTo>
                    <a:pt x="56159" y="70488"/>
                  </a:moveTo>
                  <a:lnTo>
                    <a:pt x="56035" y="70571"/>
                  </a:lnTo>
                  <a:lnTo>
                    <a:pt x="56517" y="71451"/>
                  </a:lnTo>
                  <a:lnTo>
                    <a:pt x="56654" y="71381"/>
                  </a:lnTo>
                  <a:lnTo>
                    <a:pt x="56159" y="70488"/>
                  </a:lnTo>
                  <a:close/>
                  <a:moveTo>
                    <a:pt x="20627" y="70818"/>
                  </a:moveTo>
                  <a:lnTo>
                    <a:pt x="20145" y="71711"/>
                  </a:lnTo>
                  <a:lnTo>
                    <a:pt x="20282" y="71781"/>
                  </a:lnTo>
                  <a:lnTo>
                    <a:pt x="20750" y="70886"/>
                  </a:lnTo>
                  <a:lnTo>
                    <a:pt x="20627" y="70818"/>
                  </a:lnTo>
                  <a:close/>
                  <a:moveTo>
                    <a:pt x="55444" y="70886"/>
                  </a:moveTo>
                  <a:lnTo>
                    <a:pt x="55307" y="70956"/>
                  </a:lnTo>
                  <a:lnTo>
                    <a:pt x="55787" y="71849"/>
                  </a:lnTo>
                  <a:lnTo>
                    <a:pt x="55925" y="71781"/>
                  </a:lnTo>
                  <a:lnTo>
                    <a:pt x="55444" y="70886"/>
                  </a:lnTo>
                  <a:close/>
                  <a:moveTo>
                    <a:pt x="21355" y="71189"/>
                  </a:moveTo>
                  <a:lnTo>
                    <a:pt x="20887" y="72096"/>
                  </a:lnTo>
                  <a:lnTo>
                    <a:pt x="21025" y="72166"/>
                  </a:lnTo>
                  <a:lnTo>
                    <a:pt x="21479" y="71258"/>
                  </a:lnTo>
                  <a:lnTo>
                    <a:pt x="21355" y="71189"/>
                  </a:lnTo>
                  <a:close/>
                  <a:moveTo>
                    <a:pt x="54715" y="71258"/>
                  </a:moveTo>
                  <a:lnTo>
                    <a:pt x="54577" y="71326"/>
                  </a:lnTo>
                  <a:lnTo>
                    <a:pt x="55032" y="72234"/>
                  </a:lnTo>
                  <a:lnTo>
                    <a:pt x="55169" y="72166"/>
                  </a:lnTo>
                  <a:lnTo>
                    <a:pt x="54715" y="71258"/>
                  </a:lnTo>
                  <a:close/>
                  <a:moveTo>
                    <a:pt x="22084" y="71561"/>
                  </a:moveTo>
                  <a:lnTo>
                    <a:pt x="21644" y="72468"/>
                  </a:lnTo>
                  <a:lnTo>
                    <a:pt x="21782" y="72536"/>
                  </a:lnTo>
                  <a:lnTo>
                    <a:pt x="22222" y="71616"/>
                  </a:lnTo>
                  <a:lnTo>
                    <a:pt x="22084" y="71561"/>
                  </a:lnTo>
                  <a:close/>
                  <a:moveTo>
                    <a:pt x="53987" y="71616"/>
                  </a:moveTo>
                  <a:lnTo>
                    <a:pt x="53849" y="71684"/>
                  </a:lnTo>
                  <a:lnTo>
                    <a:pt x="54275" y="72606"/>
                  </a:lnTo>
                  <a:lnTo>
                    <a:pt x="54412" y="72536"/>
                  </a:lnTo>
                  <a:lnTo>
                    <a:pt x="53987" y="71616"/>
                  </a:lnTo>
                  <a:close/>
                  <a:moveTo>
                    <a:pt x="22827" y="71904"/>
                  </a:moveTo>
                  <a:lnTo>
                    <a:pt x="22414" y="72826"/>
                  </a:lnTo>
                  <a:lnTo>
                    <a:pt x="22552" y="72894"/>
                  </a:lnTo>
                  <a:lnTo>
                    <a:pt x="22964" y="71959"/>
                  </a:lnTo>
                  <a:lnTo>
                    <a:pt x="22827" y="71904"/>
                  </a:lnTo>
                  <a:close/>
                  <a:moveTo>
                    <a:pt x="53244" y="71959"/>
                  </a:moveTo>
                  <a:lnTo>
                    <a:pt x="53106" y="72014"/>
                  </a:lnTo>
                  <a:lnTo>
                    <a:pt x="53519" y="72949"/>
                  </a:lnTo>
                  <a:lnTo>
                    <a:pt x="53656" y="72894"/>
                  </a:lnTo>
                  <a:lnTo>
                    <a:pt x="53244" y="71959"/>
                  </a:lnTo>
                  <a:close/>
                  <a:moveTo>
                    <a:pt x="23582" y="72234"/>
                  </a:moveTo>
                  <a:lnTo>
                    <a:pt x="23184" y="73169"/>
                  </a:lnTo>
                  <a:lnTo>
                    <a:pt x="23335" y="73224"/>
                  </a:lnTo>
                  <a:lnTo>
                    <a:pt x="23720" y="72289"/>
                  </a:lnTo>
                  <a:lnTo>
                    <a:pt x="23582" y="72234"/>
                  </a:lnTo>
                  <a:close/>
                  <a:moveTo>
                    <a:pt x="52487" y="72289"/>
                  </a:moveTo>
                  <a:lnTo>
                    <a:pt x="52350" y="72344"/>
                  </a:lnTo>
                  <a:lnTo>
                    <a:pt x="52749" y="73279"/>
                  </a:lnTo>
                  <a:lnTo>
                    <a:pt x="52886" y="73224"/>
                  </a:lnTo>
                  <a:lnTo>
                    <a:pt x="52487" y="72289"/>
                  </a:lnTo>
                  <a:close/>
                  <a:moveTo>
                    <a:pt x="24353" y="72551"/>
                  </a:moveTo>
                  <a:lnTo>
                    <a:pt x="23968" y="73499"/>
                  </a:lnTo>
                  <a:lnTo>
                    <a:pt x="24119" y="73554"/>
                  </a:lnTo>
                  <a:lnTo>
                    <a:pt x="24490" y="72606"/>
                  </a:lnTo>
                  <a:lnTo>
                    <a:pt x="24353" y="72551"/>
                  </a:lnTo>
                  <a:close/>
                  <a:moveTo>
                    <a:pt x="51731" y="72591"/>
                  </a:moveTo>
                  <a:lnTo>
                    <a:pt x="51594" y="72646"/>
                  </a:lnTo>
                  <a:lnTo>
                    <a:pt x="51965" y="73596"/>
                  </a:lnTo>
                  <a:lnTo>
                    <a:pt x="52102" y="73541"/>
                  </a:lnTo>
                  <a:lnTo>
                    <a:pt x="51731" y="72591"/>
                  </a:lnTo>
                  <a:close/>
                  <a:moveTo>
                    <a:pt x="25109" y="72839"/>
                  </a:moveTo>
                  <a:lnTo>
                    <a:pt x="24752" y="73801"/>
                  </a:lnTo>
                  <a:lnTo>
                    <a:pt x="24903" y="73856"/>
                  </a:lnTo>
                  <a:lnTo>
                    <a:pt x="25260" y="72894"/>
                  </a:lnTo>
                  <a:lnTo>
                    <a:pt x="25109" y="72839"/>
                  </a:lnTo>
                  <a:close/>
                  <a:moveTo>
                    <a:pt x="50961" y="72881"/>
                  </a:moveTo>
                  <a:lnTo>
                    <a:pt x="50824" y="72936"/>
                  </a:lnTo>
                  <a:lnTo>
                    <a:pt x="51181" y="73898"/>
                  </a:lnTo>
                  <a:lnTo>
                    <a:pt x="51319" y="73843"/>
                  </a:lnTo>
                  <a:lnTo>
                    <a:pt x="50961" y="72881"/>
                  </a:lnTo>
                  <a:close/>
                  <a:moveTo>
                    <a:pt x="25893" y="73128"/>
                  </a:moveTo>
                  <a:lnTo>
                    <a:pt x="25549" y="74091"/>
                  </a:lnTo>
                  <a:lnTo>
                    <a:pt x="25700" y="74131"/>
                  </a:lnTo>
                  <a:lnTo>
                    <a:pt x="26030" y="73169"/>
                  </a:lnTo>
                  <a:lnTo>
                    <a:pt x="25893" y="73128"/>
                  </a:lnTo>
                  <a:close/>
                  <a:moveTo>
                    <a:pt x="50191" y="73169"/>
                  </a:moveTo>
                  <a:lnTo>
                    <a:pt x="50054" y="73211"/>
                  </a:lnTo>
                  <a:lnTo>
                    <a:pt x="50384" y="74173"/>
                  </a:lnTo>
                  <a:lnTo>
                    <a:pt x="50521" y="74131"/>
                  </a:lnTo>
                  <a:lnTo>
                    <a:pt x="50191" y="73169"/>
                  </a:lnTo>
                  <a:close/>
                  <a:moveTo>
                    <a:pt x="26663" y="73389"/>
                  </a:moveTo>
                  <a:lnTo>
                    <a:pt x="26360" y="74352"/>
                  </a:lnTo>
                  <a:lnTo>
                    <a:pt x="26498" y="74407"/>
                  </a:lnTo>
                  <a:lnTo>
                    <a:pt x="26815" y="73431"/>
                  </a:lnTo>
                  <a:lnTo>
                    <a:pt x="26663" y="73389"/>
                  </a:lnTo>
                  <a:close/>
                  <a:moveTo>
                    <a:pt x="49421" y="73416"/>
                  </a:moveTo>
                  <a:lnTo>
                    <a:pt x="49269" y="73471"/>
                  </a:lnTo>
                  <a:lnTo>
                    <a:pt x="49586" y="74434"/>
                  </a:lnTo>
                  <a:lnTo>
                    <a:pt x="49724" y="74393"/>
                  </a:lnTo>
                  <a:lnTo>
                    <a:pt x="49421" y="73416"/>
                  </a:lnTo>
                  <a:close/>
                  <a:moveTo>
                    <a:pt x="27460" y="73623"/>
                  </a:moveTo>
                  <a:lnTo>
                    <a:pt x="27158" y="74599"/>
                  </a:lnTo>
                  <a:lnTo>
                    <a:pt x="27310" y="74654"/>
                  </a:lnTo>
                  <a:lnTo>
                    <a:pt x="27598" y="73678"/>
                  </a:lnTo>
                  <a:lnTo>
                    <a:pt x="27460" y="73623"/>
                  </a:lnTo>
                  <a:close/>
                  <a:moveTo>
                    <a:pt x="48637" y="73664"/>
                  </a:moveTo>
                  <a:lnTo>
                    <a:pt x="48486" y="73706"/>
                  </a:lnTo>
                  <a:lnTo>
                    <a:pt x="48774" y="74682"/>
                  </a:lnTo>
                  <a:lnTo>
                    <a:pt x="48926" y="74641"/>
                  </a:lnTo>
                  <a:lnTo>
                    <a:pt x="48637" y="73664"/>
                  </a:lnTo>
                  <a:close/>
                  <a:moveTo>
                    <a:pt x="28245" y="73856"/>
                  </a:moveTo>
                  <a:lnTo>
                    <a:pt x="27970" y="74833"/>
                  </a:lnTo>
                  <a:lnTo>
                    <a:pt x="28120" y="74874"/>
                  </a:lnTo>
                  <a:lnTo>
                    <a:pt x="28382" y="73898"/>
                  </a:lnTo>
                  <a:lnTo>
                    <a:pt x="28245" y="73856"/>
                  </a:lnTo>
                  <a:close/>
                  <a:moveTo>
                    <a:pt x="47839" y="73884"/>
                  </a:moveTo>
                  <a:lnTo>
                    <a:pt x="47702" y="73926"/>
                  </a:lnTo>
                  <a:lnTo>
                    <a:pt x="47964" y="74916"/>
                  </a:lnTo>
                  <a:lnTo>
                    <a:pt x="48114" y="74874"/>
                  </a:lnTo>
                  <a:lnTo>
                    <a:pt x="47839" y="73884"/>
                  </a:lnTo>
                  <a:close/>
                  <a:moveTo>
                    <a:pt x="29028" y="74063"/>
                  </a:moveTo>
                  <a:lnTo>
                    <a:pt x="28795" y="75053"/>
                  </a:lnTo>
                  <a:lnTo>
                    <a:pt x="28932" y="75094"/>
                  </a:lnTo>
                  <a:lnTo>
                    <a:pt x="29180" y="74104"/>
                  </a:lnTo>
                  <a:lnTo>
                    <a:pt x="29028" y="74063"/>
                  </a:lnTo>
                  <a:close/>
                  <a:moveTo>
                    <a:pt x="47042" y="74091"/>
                  </a:moveTo>
                  <a:lnTo>
                    <a:pt x="46904" y="74131"/>
                  </a:lnTo>
                  <a:lnTo>
                    <a:pt x="47152" y="75122"/>
                  </a:lnTo>
                  <a:lnTo>
                    <a:pt x="47289" y="75081"/>
                  </a:lnTo>
                  <a:lnTo>
                    <a:pt x="47042" y="74091"/>
                  </a:lnTo>
                  <a:close/>
                  <a:moveTo>
                    <a:pt x="29840" y="74256"/>
                  </a:moveTo>
                  <a:lnTo>
                    <a:pt x="29605" y="75246"/>
                  </a:lnTo>
                  <a:lnTo>
                    <a:pt x="29757" y="75287"/>
                  </a:lnTo>
                  <a:lnTo>
                    <a:pt x="29977" y="74283"/>
                  </a:lnTo>
                  <a:lnTo>
                    <a:pt x="29840" y="74256"/>
                  </a:lnTo>
                  <a:close/>
                  <a:moveTo>
                    <a:pt x="46244" y="74283"/>
                  </a:moveTo>
                  <a:lnTo>
                    <a:pt x="46107" y="74311"/>
                  </a:lnTo>
                  <a:lnTo>
                    <a:pt x="46327" y="75314"/>
                  </a:lnTo>
                  <a:lnTo>
                    <a:pt x="46478" y="75273"/>
                  </a:lnTo>
                  <a:lnTo>
                    <a:pt x="46244" y="74283"/>
                  </a:lnTo>
                  <a:close/>
                  <a:moveTo>
                    <a:pt x="30637" y="74434"/>
                  </a:moveTo>
                  <a:lnTo>
                    <a:pt x="30430" y="75424"/>
                  </a:lnTo>
                  <a:lnTo>
                    <a:pt x="30582" y="75452"/>
                  </a:lnTo>
                  <a:lnTo>
                    <a:pt x="30775" y="74462"/>
                  </a:lnTo>
                  <a:lnTo>
                    <a:pt x="30637" y="74434"/>
                  </a:lnTo>
                  <a:close/>
                  <a:moveTo>
                    <a:pt x="45447" y="74448"/>
                  </a:moveTo>
                  <a:lnTo>
                    <a:pt x="45296" y="74476"/>
                  </a:lnTo>
                  <a:lnTo>
                    <a:pt x="45502" y="75479"/>
                  </a:lnTo>
                  <a:lnTo>
                    <a:pt x="45653" y="75452"/>
                  </a:lnTo>
                  <a:lnTo>
                    <a:pt x="45447" y="74448"/>
                  </a:lnTo>
                  <a:close/>
                  <a:moveTo>
                    <a:pt x="31435" y="74586"/>
                  </a:moveTo>
                  <a:lnTo>
                    <a:pt x="31256" y="75589"/>
                  </a:lnTo>
                  <a:lnTo>
                    <a:pt x="31407" y="75617"/>
                  </a:lnTo>
                  <a:lnTo>
                    <a:pt x="31586" y="74613"/>
                  </a:lnTo>
                  <a:lnTo>
                    <a:pt x="31435" y="74586"/>
                  </a:lnTo>
                  <a:close/>
                  <a:moveTo>
                    <a:pt x="44636" y="74599"/>
                  </a:moveTo>
                  <a:lnTo>
                    <a:pt x="44498" y="74627"/>
                  </a:lnTo>
                  <a:lnTo>
                    <a:pt x="44691" y="75631"/>
                  </a:lnTo>
                  <a:lnTo>
                    <a:pt x="44828" y="75603"/>
                  </a:lnTo>
                  <a:lnTo>
                    <a:pt x="44636" y="74599"/>
                  </a:lnTo>
                  <a:close/>
                  <a:moveTo>
                    <a:pt x="32246" y="74723"/>
                  </a:moveTo>
                  <a:lnTo>
                    <a:pt x="32095" y="75727"/>
                  </a:lnTo>
                  <a:lnTo>
                    <a:pt x="32246" y="75754"/>
                  </a:lnTo>
                  <a:lnTo>
                    <a:pt x="32397" y="74751"/>
                  </a:lnTo>
                  <a:lnTo>
                    <a:pt x="32246" y="74723"/>
                  </a:lnTo>
                  <a:close/>
                  <a:moveTo>
                    <a:pt x="43838" y="74737"/>
                  </a:moveTo>
                  <a:lnTo>
                    <a:pt x="43686" y="74764"/>
                  </a:lnTo>
                  <a:lnTo>
                    <a:pt x="43838" y="75768"/>
                  </a:lnTo>
                  <a:lnTo>
                    <a:pt x="43989" y="75741"/>
                  </a:lnTo>
                  <a:lnTo>
                    <a:pt x="43838" y="74737"/>
                  </a:lnTo>
                  <a:close/>
                  <a:moveTo>
                    <a:pt x="33057" y="74847"/>
                  </a:moveTo>
                  <a:lnTo>
                    <a:pt x="32920" y="75851"/>
                  </a:lnTo>
                  <a:lnTo>
                    <a:pt x="33071" y="75864"/>
                  </a:lnTo>
                  <a:lnTo>
                    <a:pt x="33208" y="74861"/>
                  </a:lnTo>
                  <a:lnTo>
                    <a:pt x="33057" y="74847"/>
                  </a:lnTo>
                  <a:close/>
                  <a:moveTo>
                    <a:pt x="43026" y="74861"/>
                  </a:moveTo>
                  <a:lnTo>
                    <a:pt x="42876" y="74874"/>
                  </a:lnTo>
                  <a:lnTo>
                    <a:pt x="42999" y="75892"/>
                  </a:lnTo>
                  <a:lnTo>
                    <a:pt x="43151" y="75864"/>
                  </a:lnTo>
                  <a:lnTo>
                    <a:pt x="43026" y="74861"/>
                  </a:lnTo>
                  <a:close/>
                  <a:moveTo>
                    <a:pt x="33868" y="74943"/>
                  </a:moveTo>
                  <a:lnTo>
                    <a:pt x="33758" y="75961"/>
                  </a:lnTo>
                  <a:lnTo>
                    <a:pt x="33910" y="75974"/>
                  </a:lnTo>
                  <a:lnTo>
                    <a:pt x="34020" y="74957"/>
                  </a:lnTo>
                  <a:lnTo>
                    <a:pt x="33868" y="74943"/>
                  </a:lnTo>
                  <a:close/>
                  <a:moveTo>
                    <a:pt x="42201" y="74957"/>
                  </a:moveTo>
                  <a:lnTo>
                    <a:pt x="42064" y="74971"/>
                  </a:lnTo>
                  <a:lnTo>
                    <a:pt x="42188" y="75988"/>
                  </a:lnTo>
                  <a:lnTo>
                    <a:pt x="42326" y="75974"/>
                  </a:lnTo>
                  <a:lnTo>
                    <a:pt x="42201" y="74957"/>
                  </a:lnTo>
                  <a:close/>
                  <a:moveTo>
                    <a:pt x="34693" y="75026"/>
                  </a:moveTo>
                  <a:lnTo>
                    <a:pt x="34598" y="76043"/>
                  </a:lnTo>
                  <a:lnTo>
                    <a:pt x="34748" y="76057"/>
                  </a:lnTo>
                  <a:lnTo>
                    <a:pt x="34845" y="75039"/>
                  </a:lnTo>
                  <a:lnTo>
                    <a:pt x="34693" y="75026"/>
                  </a:lnTo>
                  <a:close/>
                  <a:moveTo>
                    <a:pt x="41391" y="75039"/>
                  </a:moveTo>
                  <a:lnTo>
                    <a:pt x="41239" y="75053"/>
                  </a:lnTo>
                  <a:lnTo>
                    <a:pt x="41336" y="76071"/>
                  </a:lnTo>
                  <a:lnTo>
                    <a:pt x="41486" y="76057"/>
                  </a:lnTo>
                  <a:lnTo>
                    <a:pt x="41391" y="75039"/>
                  </a:lnTo>
                  <a:close/>
                  <a:moveTo>
                    <a:pt x="35505" y="75094"/>
                  </a:moveTo>
                  <a:lnTo>
                    <a:pt x="35436" y="76112"/>
                  </a:lnTo>
                  <a:lnTo>
                    <a:pt x="35588" y="76112"/>
                  </a:lnTo>
                  <a:lnTo>
                    <a:pt x="35656" y="75094"/>
                  </a:lnTo>
                  <a:close/>
                  <a:moveTo>
                    <a:pt x="40579" y="75094"/>
                  </a:moveTo>
                  <a:lnTo>
                    <a:pt x="40428" y="75108"/>
                  </a:lnTo>
                  <a:lnTo>
                    <a:pt x="40483" y="76126"/>
                  </a:lnTo>
                  <a:lnTo>
                    <a:pt x="40634" y="76112"/>
                  </a:lnTo>
                  <a:lnTo>
                    <a:pt x="40579" y="75094"/>
                  </a:lnTo>
                  <a:close/>
                  <a:moveTo>
                    <a:pt x="36330" y="75136"/>
                  </a:moveTo>
                  <a:lnTo>
                    <a:pt x="36275" y="76153"/>
                  </a:lnTo>
                  <a:lnTo>
                    <a:pt x="36426" y="76167"/>
                  </a:lnTo>
                  <a:lnTo>
                    <a:pt x="36481" y="75149"/>
                  </a:lnTo>
                  <a:lnTo>
                    <a:pt x="36330" y="75136"/>
                  </a:lnTo>
                  <a:close/>
                  <a:moveTo>
                    <a:pt x="39603" y="75149"/>
                  </a:moveTo>
                  <a:lnTo>
                    <a:pt x="39644" y="76167"/>
                  </a:lnTo>
                  <a:lnTo>
                    <a:pt x="39795" y="76167"/>
                  </a:lnTo>
                  <a:lnTo>
                    <a:pt x="39754" y="75149"/>
                  </a:lnTo>
                  <a:close/>
                  <a:moveTo>
                    <a:pt x="37141" y="75163"/>
                  </a:moveTo>
                  <a:lnTo>
                    <a:pt x="37128" y="76181"/>
                  </a:lnTo>
                  <a:lnTo>
                    <a:pt x="37278" y="76194"/>
                  </a:lnTo>
                  <a:lnTo>
                    <a:pt x="37293" y="75177"/>
                  </a:lnTo>
                  <a:lnTo>
                    <a:pt x="37141" y="75163"/>
                  </a:lnTo>
                  <a:close/>
                  <a:moveTo>
                    <a:pt x="37966" y="75177"/>
                  </a:moveTo>
                  <a:lnTo>
                    <a:pt x="37966" y="76194"/>
                  </a:lnTo>
                  <a:lnTo>
                    <a:pt x="38118" y="76194"/>
                  </a:lnTo>
                  <a:lnTo>
                    <a:pt x="38104" y="75177"/>
                  </a:lnTo>
                  <a:close/>
                  <a:moveTo>
                    <a:pt x="38791" y="75177"/>
                  </a:moveTo>
                  <a:lnTo>
                    <a:pt x="38805" y="76194"/>
                  </a:lnTo>
                  <a:lnTo>
                    <a:pt x="38956" y="76194"/>
                  </a:lnTo>
                  <a:lnTo>
                    <a:pt x="38929" y="7517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                 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2952;p72">
              <a:extLst>
                <a:ext uri="{FF2B5EF4-FFF2-40B4-BE49-F238E27FC236}">
                  <a16:creationId xmlns:a16="http://schemas.microsoft.com/office/drawing/2014/main" id="{64C18F4E-97A1-6B49-5CC7-A6FD929D360A}"/>
                </a:ext>
              </a:extLst>
            </p:cNvPr>
            <p:cNvSpPr/>
            <p:nvPr/>
          </p:nvSpPr>
          <p:spPr>
            <a:xfrm>
              <a:off x="4028700" y="1894688"/>
              <a:ext cx="1782850" cy="1782825"/>
            </a:xfrm>
            <a:custGeom>
              <a:avLst/>
              <a:gdLst/>
              <a:ahLst/>
              <a:cxnLst/>
              <a:rect l="l" t="t" r="r" b="b"/>
              <a:pathLst>
                <a:path w="71314" h="71313" extrusionOk="0">
                  <a:moveTo>
                    <a:pt x="38159" y="3423"/>
                  </a:moveTo>
                  <a:lnTo>
                    <a:pt x="38724" y="7838"/>
                  </a:lnTo>
                  <a:cubicBezTo>
                    <a:pt x="41597" y="8154"/>
                    <a:pt x="44347" y="8911"/>
                    <a:pt x="46905" y="10024"/>
                  </a:cubicBezTo>
                  <a:lnTo>
                    <a:pt x="49600" y="6476"/>
                  </a:lnTo>
                  <a:lnTo>
                    <a:pt x="53945" y="8993"/>
                  </a:lnTo>
                  <a:lnTo>
                    <a:pt x="52213" y="13091"/>
                  </a:lnTo>
                  <a:cubicBezTo>
                    <a:pt x="54510" y="14782"/>
                    <a:pt x="56517" y="16804"/>
                    <a:pt x="58208" y="19086"/>
                  </a:cubicBezTo>
                  <a:lnTo>
                    <a:pt x="62306" y="17354"/>
                  </a:lnTo>
                  <a:lnTo>
                    <a:pt x="64823" y="21712"/>
                  </a:lnTo>
                  <a:lnTo>
                    <a:pt x="61275" y="24394"/>
                  </a:lnTo>
                  <a:cubicBezTo>
                    <a:pt x="62403" y="26952"/>
                    <a:pt x="63159" y="29702"/>
                    <a:pt x="63461" y="32576"/>
                  </a:cubicBezTo>
                  <a:lnTo>
                    <a:pt x="67889" y="33140"/>
                  </a:lnTo>
                  <a:lnTo>
                    <a:pt x="67889" y="38159"/>
                  </a:lnTo>
                  <a:lnTo>
                    <a:pt x="63461" y="38723"/>
                  </a:lnTo>
                  <a:cubicBezTo>
                    <a:pt x="63159" y="41596"/>
                    <a:pt x="62403" y="44346"/>
                    <a:pt x="61275" y="46904"/>
                  </a:cubicBezTo>
                  <a:lnTo>
                    <a:pt x="64823" y="49599"/>
                  </a:lnTo>
                  <a:lnTo>
                    <a:pt x="62306" y="53945"/>
                  </a:lnTo>
                  <a:lnTo>
                    <a:pt x="58208" y="52212"/>
                  </a:lnTo>
                  <a:cubicBezTo>
                    <a:pt x="56517" y="54495"/>
                    <a:pt x="54510" y="56517"/>
                    <a:pt x="52213" y="58207"/>
                  </a:cubicBezTo>
                  <a:lnTo>
                    <a:pt x="53945" y="62305"/>
                  </a:lnTo>
                  <a:lnTo>
                    <a:pt x="49600" y="64822"/>
                  </a:lnTo>
                  <a:lnTo>
                    <a:pt x="46905" y="61275"/>
                  </a:lnTo>
                  <a:cubicBezTo>
                    <a:pt x="44347" y="62402"/>
                    <a:pt x="41597" y="63145"/>
                    <a:pt x="38724" y="63460"/>
                  </a:cubicBezTo>
                  <a:lnTo>
                    <a:pt x="38159" y="67888"/>
                  </a:lnTo>
                  <a:lnTo>
                    <a:pt x="33141" y="67888"/>
                  </a:lnTo>
                  <a:lnTo>
                    <a:pt x="32591" y="63460"/>
                  </a:lnTo>
                  <a:cubicBezTo>
                    <a:pt x="29703" y="63145"/>
                    <a:pt x="26953" y="62402"/>
                    <a:pt x="24395" y="61275"/>
                  </a:cubicBezTo>
                  <a:lnTo>
                    <a:pt x="21713" y="64822"/>
                  </a:lnTo>
                  <a:lnTo>
                    <a:pt x="17368" y="62305"/>
                  </a:lnTo>
                  <a:lnTo>
                    <a:pt x="19087" y="58207"/>
                  </a:lnTo>
                  <a:cubicBezTo>
                    <a:pt x="16804" y="56517"/>
                    <a:pt x="14783" y="54495"/>
                    <a:pt x="13105" y="52212"/>
                  </a:cubicBezTo>
                  <a:lnTo>
                    <a:pt x="8994" y="53945"/>
                  </a:lnTo>
                  <a:lnTo>
                    <a:pt x="6477" y="49599"/>
                  </a:lnTo>
                  <a:lnTo>
                    <a:pt x="10025" y="46904"/>
                  </a:lnTo>
                  <a:cubicBezTo>
                    <a:pt x="8911" y="44346"/>
                    <a:pt x="8155" y="41596"/>
                    <a:pt x="7839" y="38723"/>
                  </a:cubicBezTo>
                  <a:lnTo>
                    <a:pt x="3424" y="38159"/>
                  </a:lnTo>
                  <a:lnTo>
                    <a:pt x="3424" y="33140"/>
                  </a:lnTo>
                  <a:lnTo>
                    <a:pt x="7839" y="32576"/>
                  </a:lnTo>
                  <a:cubicBezTo>
                    <a:pt x="8155" y="29702"/>
                    <a:pt x="8911" y="26952"/>
                    <a:pt x="10025" y="24394"/>
                  </a:cubicBezTo>
                  <a:lnTo>
                    <a:pt x="6477" y="21712"/>
                  </a:lnTo>
                  <a:lnTo>
                    <a:pt x="8994" y="17354"/>
                  </a:lnTo>
                  <a:lnTo>
                    <a:pt x="13105" y="19086"/>
                  </a:lnTo>
                  <a:cubicBezTo>
                    <a:pt x="14783" y="16804"/>
                    <a:pt x="16804" y="14782"/>
                    <a:pt x="19087" y="13091"/>
                  </a:cubicBezTo>
                  <a:lnTo>
                    <a:pt x="17368" y="8993"/>
                  </a:lnTo>
                  <a:lnTo>
                    <a:pt x="21713" y="6476"/>
                  </a:lnTo>
                  <a:lnTo>
                    <a:pt x="24395" y="10024"/>
                  </a:lnTo>
                  <a:cubicBezTo>
                    <a:pt x="26953" y="8911"/>
                    <a:pt x="29703" y="8154"/>
                    <a:pt x="32591" y="7838"/>
                  </a:cubicBezTo>
                  <a:lnTo>
                    <a:pt x="33141" y="3423"/>
                  </a:lnTo>
                  <a:close/>
                  <a:moveTo>
                    <a:pt x="35657" y="0"/>
                  </a:moveTo>
                  <a:cubicBezTo>
                    <a:pt x="15965" y="0"/>
                    <a:pt x="1" y="15964"/>
                    <a:pt x="1" y="35656"/>
                  </a:cubicBezTo>
                  <a:cubicBezTo>
                    <a:pt x="1" y="55347"/>
                    <a:pt x="15965" y="71313"/>
                    <a:pt x="35657" y="71313"/>
                  </a:cubicBezTo>
                  <a:cubicBezTo>
                    <a:pt x="55348" y="71313"/>
                    <a:pt x="71313" y="55347"/>
                    <a:pt x="71313" y="35656"/>
                  </a:cubicBezTo>
                  <a:cubicBezTo>
                    <a:pt x="71313" y="15964"/>
                    <a:pt x="55348" y="0"/>
                    <a:pt x="35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2953;p72">
              <a:extLst>
                <a:ext uri="{FF2B5EF4-FFF2-40B4-BE49-F238E27FC236}">
                  <a16:creationId xmlns:a16="http://schemas.microsoft.com/office/drawing/2014/main" id="{9824F14E-1373-220F-1F52-A984EE081529}"/>
                </a:ext>
              </a:extLst>
            </p:cNvPr>
            <p:cNvSpPr/>
            <p:nvPr/>
          </p:nvSpPr>
          <p:spPr>
            <a:xfrm>
              <a:off x="4026650" y="1892263"/>
              <a:ext cx="1786950" cy="1787325"/>
            </a:xfrm>
            <a:custGeom>
              <a:avLst/>
              <a:gdLst/>
              <a:ahLst/>
              <a:cxnLst/>
              <a:rect l="l" t="t" r="r" b="b"/>
              <a:pathLst>
                <a:path w="71478" h="71493" extrusionOk="0">
                  <a:moveTo>
                    <a:pt x="38173" y="3603"/>
                  </a:moveTo>
                  <a:lnTo>
                    <a:pt x="38723" y="8003"/>
                  </a:lnTo>
                  <a:lnTo>
                    <a:pt x="38791" y="8018"/>
                  </a:lnTo>
                  <a:cubicBezTo>
                    <a:pt x="41611" y="8320"/>
                    <a:pt x="44361" y="9063"/>
                    <a:pt x="46946" y="10203"/>
                  </a:cubicBezTo>
                  <a:lnTo>
                    <a:pt x="47014" y="10231"/>
                  </a:lnTo>
                  <a:lnTo>
                    <a:pt x="49696" y="6683"/>
                  </a:lnTo>
                  <a:lnTo>
                    <a:pt x="53917" y="9118"/>
                  </a:lnTo>
                  <a:lnTo>
                    <a:pt x="52199" y="13229"/>
                  </a:lnTo>
                  <a:lnTo>
                    <a:pt x="52254" y="13256"/>
                  </a:lnTo>
                  <a:cubicBezTo>
                    <a:pt x="54537" y="14948"/>
                    <a:pt x="56544" y="16956"/>
                    <a:pt x="58222" y="19238"/>
                  </a:cubicBezTo>
                  <a:lnTo>
                    <a:pt x="58263" y="19293"/>
                  </a:lnTo>
                  <a:lnTo>
                    <a:pt x="62360" y="17561"/>
                  </a:lnTo>
                  <a:lnTo>
                    <a:pt x="64795" y="21782"/>
                  </a:lnTo>
                  <a:lnTo>
                    <a:pt x="61247" y="24464"/>
                  </a:lnTo>
                  <a:lnTo>
                    <a:pt x="61275" y="24532"/>
                  </a:lnTo>
                  <a:cubicBezTo>
                    <a:pt x="62415" y="27131"/>
                    <a:pt x="63158" y="29867"/>
                    <a:pt x="63461" y="32687"/>
                  </a:cubicBezTo>
                  <a:lnTo>
                    <a:pt x="63475" y="32755"/>
                  </a:lnTo>
                  <a:lnTo>
                    <a:pt x="67888" y="33319"/>
                  </a:lnTo>
                  <a:lnTo>
                    <a:pt x="67888" y="38187"/>
                  </a:lnTo>
                  <a:lnTo>
                    <a:pt x="63475" y="38737"/>
                  </a:lnTo>
                  <a:lnTo>
                    <a:pt x="63461" y="38806"/>
                  </a:lnTo>
                  <a:cubicBezTo>
                    <a:pt x="63158" y="41625"/>
                    <a:pt x="62415" y="44375"/>
                    <a:pt x="61275" y="46960"/>
                  </a:cubicBezTo>
                  <a:lnTo>
                    <a:pt x="61247" y="47029"/>
                  </a:lnTo>
                  <a:lnTo>
                    <a:pt x="64795" y="49711"/>
                  </a:lnTo>
                  <a:lnTo>
                    <a:pt x="62360" y="53932"/>
                  </a:lnTo>
                  <a:lnTo>
                    <a:pt x="58263" y="52213"/>
                  </a:lnTo>
                  <a:lnTo>
                    <a:pt x="58222" y="52254"/>
                  </a:lnTo>
                  <a:cubicBezTo>
                    <a:pt x="56544" y="54537"/>
                    <a:pt x="54537" y="56559"/>
                    <a:pt x="52254" y="58236"/>
                  </a:cubicBezTo>
                  <a:lnTo>
                    <a:pt x="52199" y="58277"/>
                  </a:lnTo>
                  <a:lnTo>
                    <a:pt x="53917" y="62375"/>
                  </a:lnTo>
                  <a:lnTo>
                    <a:pt x="49696" y="64809"/>
                  </a:lnTo>
                  <a:lnTo>
                    <a:pt x="47014" y="61262"/>
                  </a:lnTo>
                  <a:lnTo>
                    <a:pt x="46946" y="61289"/>
                  </a:lnTo>
                  <a:cubicBezTo>
                    <a:pt x="44361" y="62430"/>
                    <a:pt x="41611" y="63172"/>
                    <a:pt x="38791" y="63475"/>
                  </a:cubicBezTo>
                  <a:lnTo>
                    <a:pt x="38723" y="63489"/>
                  </a:lnTo>
                  <a:lnTo>
                    <a:pt x="38173" y="67889"/>
                  </a:lnTo>
                  <a:lnTo>
                    <a:pt x="33305" y="67889"/>
                  </a:lnTo>
                  <a:lnTo>
                    <a:pt x="32741" y="63489"/>
                  </a:lnTo>
                  <a:lnTo>
                    <a:pt x="32673" y="63475"/>
                  </a:lnTo>
                  <a:cubicBezTo>
                    <a:pt x="29853" y="63172"/>
                    <a:pt x="27117" y="62430"/>
                    <a:pt x="24518" y="61289"/>
                  </a:cubicBezTo>
                  <a:lnTo>
                    <a:pt x="24450" y="61262"/>
                  </a:lnTo>
                  <a:lnTo>
                    <a:pt x="21768" y="64809"/>
                  </a:lnTo>
                  <a:lnTo>
                    <a:pt x="17547" y="62375"/>
                  </a:lnTo>
                  <a:lnTo>
                    <a:pt x="19252" y="58332"/>
                  </a:lnTo>
                  <a:lnTo>
                    <a:pt x="19279" y="58277"/>
                  </a:lnTo>
                  <a:lnTo>
                    <a:pt x="19224" y="58236"/>
                  </a:lnTo>
                  <a:cubicBezTo>
                    <a:pt x="16941" y="56559"/>
                    <a:pt x="14934" y="54551"/>
                    <a:pt x="13256" y="52254"/>
                  </a:cubicBezTo>
                  <a:lnTo>
                    <a:pt x="13214" y="52213"/>
                  </a:lnTo>
                  <a:lnTo>
                    <a:pt x="9117" y="53932"/>
                  </a:lnTo>
                  <a:lnTo>
                    <a:pt x="6669" y="49711"/>
                  </a:lnTo>
                  <a:lnTo>
                    <a:pt x="10217" y="47029"/>
                  </a:lnTo>
                  <a:lnTo>
                    <a:pt x="10189" y="46960"/>
                  </a:lnTo>
                  <a:cubicBezTo>
                    <a:pt x="9048" y="44375"/>
                    <a:pt x="8306" y="41625"/>
                    <a:pt x="8003" y="38806"/>
                  </a:cubicBezTo>
                  <a:lnTo>
                    <a:pt x="8003" y="38737"/>
                  </a:lnTo>
                  <a:lnTo>
                    <a:pt x="3589" y="38187"/>
                  </a:lnTo>
                  <a:lnTo>
                    <a:pt x="3589" y="33319"/>
                  </a:lnTo>
                  <a:lnTo>
                    <a:pt x="8003" y="32755"/>
                  </a:lnTo>
                  <a:lnTo>
                    <a:pt x="8003" y="32687"/>
                  </a:lnTo>
                  <a:cubicBezTo>
                    <a:pt x="8306" y="29867"/>
                    <a:pt x="9048" y="27131"/>
                    <a:pt x="10189" y="24532"/>
                  </a:cubicBezTo>
                  <a:lnTo>
                    <a:pt x="10217" y="24464"/>
                  </a:lnTo>
                  <a:lnTo>
                    <a:pt x="6669" y="21782"/>
                  </a:lnTo>
                  <a:lnTo>
                    <a:pt x="9117" y="17561"/>
                  </a:lnTo>
                  <a:lnTo>
                    <a:pt x="13214" y="19293"/>
                  </a:lnTo>
                  <a:lnTo>
                    <a:pt x="13256" y="19238"/>
                  </a:lnTo>
                  <a:cubicBezTo>
                    <a:pt x="14934" y="16956"/>
                    <a:pt x="16941" y="14948"/>
                    <a:pt x="19224" y="13256"/>
                  </a:cubicBezTo>
                  <a:lnTo>
                    <a:pt x="19279" y="13229"/>
                  </a:lnTo>
                  <a:lnTo>
                    <a:pt x="17547" y="9118"/>
                  </a:lnTo>
                  <a:lnTo>
                    <a:pt x="21768" y="6683"/>
                  </a:lnTo>
                  <a:lnTo>
                    <a:pt x="24450" y="10231"/>
                  </a:lnTo>
                  <a:lnTo>
                    <a:pt x="24518" y="10203"/>
                  </a:lnTo>
                  <a:cubicBezTo>
                    <a:pt x="27117" y="9063"/>
                    <a:pt x="29853" y="8320"/>
                    <a:pt x="32673" y="8018"/>
                  </a:cubicBezTo>
                  <a:lnTo>
                    <a:pt x="32741" y="8003"/>
                  </a:lnTo>
                  <a:lnTo>
                    <a:pt x="33305" y="3603"/>
                  </a:lnTo>
                  <a:close/>
                  <a:moveTo>
                    <a:pt x="33153" y="3425"/>
                  </a:moveTo>
                  <a:lnTo>
                    <a:pt x="32590" y="7853"/>
                  </a:lnTo>
                  <a:cubicBezTo>
                    <a:pt x="29798" y="8168"/>
                    <a:pt x="27090" y="8898"/>
                    <a:pt x="24505" y="10025"/>
                  </a:cubicBezTo>
                  <a:lnTo>
                    <a:pt x="21809" y="6463"/>
                  </a:lnTo>
                  <a:lnTo>
                    <a:pt x="17340" y="9048"/>
                  </a:lnTo>
                  <a:lnTo>
                    <a:pt x="19072" y="13160"/>
                  </a:lnTo>
                  <a:cubicBezTo>
                    <a:pt x="16804" y="14838"/>
                    <a:pt x="14824" y="16818"/>
                    <a:pt x="13146" y="19073"/>
                  </a:cubicBezTo>
                  <a:lnTo>
                    <a:pt x="9034" y="17354"/>
                  </a:lnTo>
                  <a:lnTo>
                    <a:pt x="6449" y="21824"/>
                  </a:lnTo>
                  <a:lnTo>
                    <a:pt x="10011" y="24519"/>
                  </a:lnTo>
                  <a:cubicBezTo>
                    <a:pt x="8883" y="27104"/>
                    <a:pt x="8154" y="29812"/>
                    <a:pt x="7838" y="32604"/>
                  </a:cubicBezTo>
                  <a:lnTo>
                    <a:pt x="3410" y="33168"/>
                  </a:lnTo>
                  <a:lnTo>
                    <a:pt x="3410" y="38338"/>
                  </a:lnTo>
                  <a:lnTo>
                    <a:pt x="7838" y="38888"/>
                  </a:lnTo>
                  <a:cubicBezTo>
                    <a:pt x="8154" y="41680"/>
                    <a:pt x="8883" y="44403"/>
                    <a:pt x="10011" y="46974"/>
                  </a:cubicBezTo>
                  <a:lnTo>
                    <a:pt x="6449" y="49669"/>
                  </a:lnTo>
                  <a:lnTo>
                    <a:pt x="9034" y="54138"/>
                  </a:lnTo>
                  <a:lnTo>
                    <a:pt x="13146" y="52419"/>
                  </a:lnTo>
                  <a:cubicBezTo>
                    <a:pt x="14824" y="54674"/>
                    <a:pt x="16804" y="56654"/>
                    <a:pt x="19072" y="58332"/>
                  </a:cubicBezTo>
                  <a:lnTo>
                    <a:pt x="17340" y="62444"/>
                  </a:lnTo>
                  <a:lnTo>
                    <a:pt x="21809" y="65029"/>
                  </a:lnTo>
                  <a:lnTo>
                    <a:pt x="24505" y="61482"/>
                  </a:lnTo>
                  <a:cubicBezTo>
                    <a:pt x="27090" y="62595"/>
                    <a:pt x="29798" y="63324"/>
                    <a:pt x="32590" y="63640"/>
                  </a:cubicBezTo>
                  <a:lnTo>
                    <a:pt x="33153" y="68068"/>
                  </a:lnTo>
                  <a:lnTo>
                    <a:pt x="38324" y="68068"/>
                  </a:lnTo>
                  <a:lnTo>
                    <a:pt x="38874" y="63640"/>
                  </a:lnTo>
                  <a:cubicBezTo>
                    <a:pt x="41666" y="63324"/>
                    <a:pt x="44388" y="62595"/>
                    <a:pt x="46959" y="61482"/>
                  </a:cubicBezTo>
                  <a:lnTo>
                    <a:pt x="49655" y="65029"/>
                  </a:lnTo>
                  <a:lnTo>
                    <a:pt x="54137" y="62444"/>
                  </a:lnTo>
                  <a:lnTo>
                    <a:pt x="52405" y="58332"/>
                  </a:lnTo>
                  <a:cubicBezTo>
                    <a:pt x="54660" y="56654"/>
                    <a:pt x="56654" y="54674"/>
                    <a:pt x="58318" y="52419"/>
                  </a:cubicBezTo>
                  <a:lnTo>
                    <a:pt x="62430" y="54138"/>
                  </a:lnTo>
                  <a:lnTo>
                    <a:pt x="65015" y="49669"/>
                  </a:lnTo>
                  <a:lnTo>
                    <a:pt x="61467" y="46974"/>
                  </a:lnTo>
                  <a:cubicBezTo>
                    <a:pt x="62580" y="44403"/>
                    <a:pt x="63310" y="41680"/>
                    <a:pt x="63626" y="38888"/>
                  </a:cubicBezTo>
                  <a:lnTo>
                    <a:pt x="68053" y="38338"/>
                  </a:lnTo>
                  <a:lnTo>
                    <a:pt x="68053" y="33168"/>
                  </a:lnTo>
                  <a:lnTo>
                    <a:pt x="63626" y="32604"/>
                  </a:lnTo>
                  <a:cubicBezTo>
                    <a:pt x="63310" y="29812"/>
                    <a:pt x="62580" y="27090"/>
                    <a:pt x="61467" y="24519"/>
                  </a:cubicBezTo>
                  <a:lnTo>
                    <a:pt x="65015" y="21824"/>
                  </a:lnTo>
                  <a:lnTo>
                    <a:pt x="62430" y="17354"/>
                  </a:lnTo>
                  <a:lnTo>
                    <a:pt x="58318" y="19073"/>
                  </a:lnTo>
                  <a:cubicBezTo>
                    <a:pt x="56654" y="16818"/>
                    <a:pt x="54660" y="14838"/>
                    <a:pt x="52405" y="13160"/>
                  </a:cubicBezTo>
                  <a:lnTo>
                    <a:pt x="54097" y="9118"/>
                  </a:lnTo>
                  <a:lnTo>
                    <a:pt x="54137" y="9048"/>
                  </a:lnTo>
                  <a:lnTo>
                    <a:pt x="49655" y="6463"/>
                  </a:lnTo>
                  <a:lnTo>
                    <a:pt x="46959" y="10025"/>
                  </a:lnTo>
                  <a:cubicBezTo>
                    <a:pt x="44388" y="8898"/>
                    <a:pt x="41666" y="8168"/>
                    <a:pt x="38874" y="7853"/>
                  </a:cubicBezTo>
                  <a:lnTo>
                    <a:pt x="38324" y="3425"/>
                  </a:lnTo>
                  <a:close/>
                  <a:moveTo>
                    <a:pt x="35739" y="180"/>
                  </a:moveTo>
                  <a:cubicBezTo>
                    <a:pt x="55347" y="180"/>
                    <a:pt x="71299" y="16131"/>
                    <a:pt x="71299" y="35753"/>
                  </a:cubicBezTo>
                  <a:cubicBezTo>
                    <a:pt x="71299" y="55362"/>
                    <a:pt x="55347" y="71313"/>
                    <a:pt x="35739" y="71313"/>
                  </a:cubicBezTo>
                  <a:cubicBezTo>
                    <a:pt x="16116" y="71313"/>
                    <a:pt x="165" y="55362"/>
                    <a:pt x="165" y="35753"/>
                  </a:cubicBezTo>
                  <a:cubicBezTo>
                    <a:pt x="165" y="16131"/>
                    <a:pt x="16116" y="180"/>
                    <a:pt x="35739" y="180"/>
                  </a:cubicBezTo>
                  <a:close/>
                  <a:moveTo>
                    <a:pt x="35739" y="0"/>
                  </a:moveTo>
                  <a:cubicBezTo>
                    <a:pt x="16020" y="0"/>
                    <a:pt x="0" y="16034"/>
                    <a:pt x="0" y="35753"/>
                  </a:cubicBezTo>
                  <a:cubicBezTo>
                    <a:pt x="0" y="55459"/>
                    <a:pt x="16020" y="71492"/>
                    <a:pt x="35739" y="71492"/>
                  </a:cubicBezTo>
                  <a:cubicBezTo>
                    <a:pt x="55444" y="71492"/>
                    <a:pt x="71478" y="55459"/>
                    <a:pt x="71478" y="35753"/>
                  </a:cubicBezTo>
                  <a:cubicBezTo>
                    <a:pt x="71478" y="16034"/>
                    <a:pt x="55444" y="0"/>
                    <a:pt x="357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954;p72">
              <a:extLst>
                <a:ext uri="{FF2B5EF4-FFF2-40B4-BE49-F238E27FC236}">
                  <a16:creationId xmlns:a16="http://schemas.microsoft.com/office/drawing/2014/main" id="{5F648839-15BC-573D-F65F-B83545B76E52}"/>
                </a:ext>
              </a:extLst>
            </p:cNvPr>
            <p:cNvSpPr/>
            <p:nvPr/>
          </p:nvSpPr>
          <p:spPr>
            <a:xfrm>
              <a:off x="3999825" y="1865788"/>
              <a:ext cx="1840600" cy="1840600"/>
            </a:xfrm>
            <a:custGeom>
              <a:avLst/>
              <a:gdLst/>
              <a:ahLst/>
              <a:cxnLst/>
              <a:rect l="l" t="t" r="r" b="b"/>
              <a:pathLst>
                <a:path w="73624" h="73624" extrusionOk="0">
                  <a:moveTo>
                    <a:pt x="36812" y="166"/>
                  </a:moveTo>
                  <a:cubicBezTo>
                    <a:pt x="57012" y="166"/>
                    <a:pt x="73444" y="16598"/>
                    <a:pt x="73444" y="36812"/>
                  </a:cubicBezTo>
                  <a:cubicBezTo>
                    <a:pt x="73444" y="57013"/>
                    <a:pt x="57012" y="73445"/>
                    <a:pt x="36812" y="73445"/>
                  </a:cubicBezTo>
                  <a:cubicBezTo>
                    <a:pt x="16598" y="73445"/>
                    <a:pt x="166" y="57013"/>
                    <a:pt x="166" y="36812"/>
                  </a:cubicBezTo>
                  <a:cubicBezTo>
                    <a:pt x="166" y="16598"/>
                    <a:pt x="16598" y="166"/>
                    <a:pt x="36812" y="166"/>
                  </a:cubicBezTo>
                  <a:close/>
                  <a:moveTo>
                    <a:pt x="36812" y="1"/>
                  </a:moveTo>
                  <a:cubicBezTo>
                    <a:pt x="16515" y="1"/>
                    <a:pt x="1" y="16515"/>
                    <a:pt x="1" y="36812"/>
                  </a:cubicBezTo>
                  <a:cubicBezTo>
                    <a:pt x="1" y="57108"/>
                    <a:pt x="16515" y="73624"/>
                    <a:pt x="36812" y="73624"/>
                  </a:cubicBezTo>
                  <a:cubicBezTo>
                    <a:pt x="57108" y="73624"/>
                    <a:pt x="73624" y="57108"/>
                    <a:pt x="73624" y="36812"/>
                  </a:cubicBezTo>
                  <a:cubicBezTo>
                    <a:pt x="73624" y="16515"/>
                    <a:pt x="57108" y="1"/>
                    <a:pt x="368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955;p72">
              <a:extLst>
                <a:ext uri="{FF2B5EF4-FFF2-40B4-BE49-F238E27FC236}">
                  <a16:creationId xmlns:a16="http://schemas.microsoft.com/office/drawing/2014/main" id="{48E6E5F7-F1F2-1524-1CD1-A73118776D1B}"/>
                </a:ext>
              </a:extLst>
            </p:cNvPr>
            <p:cNvSpPr/>
            <p:nvPr/>
          </p:nvSpPr>
          <p:spPr>
            <a:xfrm>
              <a:off x="4268650" y="2134638"/>
              <a:ext cx="1302575" cy="1302575"/>
            </a:xfrm>
            <a:custGeom>
              <a:avLst/>
              <a:gdLst/>
              <a:ahLst/>
              <a:cxnLst/>
              <a:rect l="l" t="t" r="r" b="b"/>
              <a:pathLst>
                <a:path w="52103" h="52103" extrusionOk="0">
                  <a:moveTo>
                    <a:pt x="26059" y="165"/>
                  </a:moveTo>
                  <a:cubicBezTo>
                    <a:pt x="40332" y="165"/>
                    <a:pt x="51938" y="11784"/>
                    <a:pt x="51938" y="26058"/>
                  </a:cubicBezTo>
                  <a:cubicBezTo>
                    <a:pt x="51938" y="40331"/>
                    <a:pt x="40332" y="51937"/>
                    <a:pt x="26059" y="51937"/>
                  </a:cubicBezTo>
                  <a:cubicBezTo>
                    <a:pt x="11785" y="51937"/>
                    <a:pt x="166" y="40331"/>
                    <a:pt x="166" y="26058"/>
                  </a:cubicBezTo>
                  <a:cubicBezTo>
                    <a:pt x="166" y="11784"/>
                    <a:pt x="11785" y="165"/>
                    <a:pt x="26059" y="165"/>
                  </a:cubicBezTo>
                  <a:close/>
                  <a:moveTo>
                    <a:pt x="26059" y="0"/>
                  </a:moveTo>
                  <a:cubicBezTo>
                    <a:pt x="11689" y="0"/>
                    <a:pt x="1" y="11689"/>
                    <a:pt x="1" y="26058"/>
                  </a:cubicBezTo>
                  <a:cubicBezTo>
                    <a:pt x="1" y="40414"/>
                    <a:pt x="11689" y="52102"/>
                    <a:pt x="26059" y="52102"/>
                  </a:cubicBezTo>
                  <a:cubicBezTo>
                    <a:pt x="40415" y="52102"/>
                    <a:pt x="52103" y="40414"/>
                    <a:pt x="52103" y="26058"/>
                  </a:cubicBezTo>
                  <a:cubicBezTo>
                    <a:pt x="52103" y="11689"/>
                    <a:pt x="40415" y="0"/>
                    <a:pt x="260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956;p72">
              <a:extLst>
                <a:ext uri="{FF2B5EF4-FFF2-40B4-BE49-F238E27FC236}">
                  <a16:creationId xmlns:a16="http://schemas.microsoft.com/office/drawing/2014/main" id="{50CA4C33-0A61-0552-87CC-9598EC6A99D9}"/>
                </a:ext>
              </a:extLst>
            </p:cNvPr>
            <p:cNvSpPr/>
            <p:nvPr/>
          </p:nvSpPr>
          <p:spPr>
            <a:xfrm>
              <a:off x="4552625" y="2416863"/>
              <a:ext cx="736375" cy="736375"/>
            </a:xfrm>
            <a:custGeom>
              <a:avLst/>
              <a:gdLst/>
              <a:ahLst/>
              <a:cxnLst/>
              <a:rect l="l" t="t" r="r" b="b"/>
              <a:pathLst>
                <a:path w="29455" h="29455" extrusionOk="0">
                  <a:moveTo>
                    <a:pt x="14727" y="180"/>
                  </a:moveTo>
                  <a:cubicBezTo>
                    <a:pt x="22758" y="180"/>
                    <a:pt x="29276" y="6711"/>
                    <a:pt x="29276" y="14728"/>
                  </a:cubicBezTo>
                  <a:cubicBezTo>
                    <a:pt x="29276" y="22759"/>
                    <a:pt x="22758" y="29290"/>
                    <a:pt x="14727" y="29290"/>
                  </a:cubicBezTo>
                  <a:cubicBezTo>
                    <a:pt x="6696" y="29290"/>
                    <a:pt x="165" y="22759"/>
                    <a:pt x="165" y="14728"/>
                  </a:cubicBezTo>
                  <a:cubicBezTo>
                    <a:pt x="165" y="6711"/>
                    <a:pt x="6696" y="180"/>
                    <a:pt x="14727" y="180"/>
                  </a:cubicBezTo>
                  <a:close/>
                  <a:moveTo>
                    <a:pt x="14727" y="0"/>
                  </a:moveTo>
                  <a:cubicBezTo>
                    <a:pt x="6614" y="0"/>
                    <a:pt x="0" y="6615"/>
                    <a:pt x="0" y="14728"/>
                  </a:cubicBezTo>
                  <a:cubicBezTo>
                    <a:pt x="0" y="22854"/>
                    <a:pt x="6614" y="29455"/>
                    <a:pt x="14727" y="29455"/>
                  </a:cubicBezTo>
                  <a:cubicBezTo>
                    <a:pt x="22840" y="29455"/>
                    <a:pt x="29455" y="22854"/>
                    <a:pt x="29455" y="14728"/>
                  </a:cubicBezTo>
                  <a:cubicBezTo>
                    <a:pt x="29455" y="6615"/>
                    <a:pt x="22840" y="0"/>
                    <a:pt x="147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957;p72">
              <a:extLst>
                <a:ext uri="{FF2B5EF4-FFF2-40B4-BE49-F238E27FC236}">
                  <a16:creationId xmlns:a16="http://schemas.microsoft.com/office/drawing/2014/main" id="{564DE1E4-9AD5-673E-F798-766CB25777E9}"/>
                </a:ext>
              </a:extLst>
            </p:cNvPr>
            <p:cNvSpPr/>
            <p:nvPr/>
          </p:nvSpPr>
          <p:spPr>
            <a:xfrm>
              <a:off x="4554675" y="2419288"/>
              <a:ext cx="732275" cy="731900"/>
            </a:xfrm>
            <a:custGeom>
              <a:avLst/>
              <a:gdLst/>
              <a:ahLst/>
              <a:cxnLst/>
              <a:rect l="l" t="t" r="r" b="b"/>
              <a:pathLst>
                <a:path w="29291" h="29276" extrusionOk="0">
                  <a:moveTo>
                    <a:pt x="14645" y="0"/>
                  </a:moveTo>
                  <a:cubicBezTo>
                    <a:pt x="6559" y="0"/>
                    <a:pt x="1" y="6546"/>
                    <a:pt x="1" y="14631"/>
                  </a:cubicBezTo>
                  <a:cubicBezTo>
                    <a:pt x="1" y="22717"/>
                    <a:pt x="6559" y="29275"/>
                    <a:pt x="14645" y="29275"/>
                  </a:cubicBezTo>
                  <a:cubicBezTo>
                    <a:pt x="22731" y="29275"/>
                    <a:pt x="29290" y="22717"/>
                    <a:pt x="29290" y="14631"/>
                  </a:cubicBezTo>
                  <a:cubicBezTo>
                    <a:pt x="29290" y="6546"/>
                    <a:pt x="22731" y="0"/>
                    <a:pt x="14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2958;p72">
              <a:extLst>
                <a:ext uri="{FF2B5EF4-FFF2-40B4-BE49-F238E27FC236}">
                  <a16:creationId xmlns:a16="http://schemas.microsoft.com/office/drawing/2014/main" id="{E3D68801-83F7-E282-527C-8CEC7655B02E}"/>
                </a:ext>
              </a:extLst>
            </p:cNvPr>
            <p:cNvSpPr/>
            <p:nvPr/>
          </p:nvSpPr>
          <p:spPr>
            <a:xfrm>
              <a:off x="4655750" y="2519988"/>
              <a:ext cx="530125" cy="530125"/>
            </a:xfrm>
            <a:custGeom>
              <a:avLst/>
              <a:gdLst/>
              <a:ahLst/>
              <a:cxnLst/>
              <a:rect l="l" t="t" r="r" b="b"/>
              <a:pathLst>
                <a:path w="21205" h="21205" extrusionOk="0">
                  <a:moveTo>
                    <a:pt x="10602" y="1"/>
                  </a:moveTo>
                  <a:cubicBezTo>
                    <a:pt x="4744" y="1"/>
                    <a:pt x="1" y="4758"/>
                    <a:pt x="1" y="10603"/>
                  </a:cubicBezTo>
                  <a:cubicBezTo>
                    <a:pt x="1" y="16461"/>
                    <a:pt x="4744" y="21205"/>
                    <a:pt x="10602" y="21205"/>
                  </a:cubicBezTo>
                  <a:cubicBezTo>
                    <a:pt x="16460" y="21205"/>
                    <a:pt x="21205" y="16461"/>
                    <a:pt x="21205" y="10603"/>
                  </a:cubicBezTo>
                  <a:cubicBezTo>
                    <a:pt x="21205" y="4758"/>
                    <a:pt x="16460" y="1"/>
                    <a:pt x="106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2959;p72">
              <a:extLst>
                <a:ext uri="{FF2B5EF4-FFF2-40B4-BE49-F238E27FC236}">
                  <a16:creationId xmlns:a16="http://schemas.microsoft.com/office/drawing/2014/main" id="{8ADC1789-B33D-AD85-3B09-34CAE9C94824}"/>
                </a:ext>
              </a:extLst>
            </p:cNvPr>
            <p:cNvSpPr/>
            <p:nvPr/>
          </p:nvSpPr>
          <p:spPr>
            <a:xfrm>
              <a:off x="4304175" y="2169500"/>
              <a:ext cx="1233600" cy="1233600"/>
            </a:xfrm>
            <a:prstGeom prst="donut">
              <a:avLst>
                <a:gd name="adj" fmla="val 1055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2960;p72">
              <a:extLst>
                <a:ext uri="{FF2B5EF4-FFF2-40B4-BE49-F238E27FC236}">
                  <a16:creationId xmlns:a16="http://schemas.microsoft.com/office/drawing/2014/main" id="{79FB9950-102B-01CF-485C-8980D128D856}"/>
                </a:ext>
              </a:extLst>
            </p:cNvPr>
            <p:cNvSpPr/>
            <p:nvPr/>
          </p:nvSpPr>
          <p:spPr>
            <a:xfrm>
              <a:off x="4394475" y="2260463"/>
              <a:ext cx="1050950" cy="1050925"/>
            </a:xfrm>
            <a:custGeom>
              <a:avLst/>
              <a:gdLst/>
              <a:ahLst/>
              <a:cxnLst/>
              <a:rect l="l" t="t" r="r" b="b"/>
              <a:pathLst>
                <a:path w="42038" h="42037" extrusionOk="0">
                  <a:moveTo>
                    <a:pt x="21026" y="866"/>
                  </a:moveTo>
                  <a:cubicBezTo>
                    <a:pt x="32151" y="866"/>
                    <a:pt x="41171" y="9887"/>
                    <a:pt x="41171" y="21025"/>
                  </a:cubicBezTo>
                  <a:cubicBezTo>
                    <a:pt x="41171" y="32150"/>
                    <a:pt x="32151" y="41171"/>
                    <a:pt x="21026" y="41171"/>
                  </a:cubicBezTo>
                  <a:cubicBezTo>
                    <a:pt x="9887" y="41171"/>
                    <a:pt x="867" y="32150"/>
                    <a:pt x="867" y="21025"/>
                  </a:cubicBezTo>
                  <a:cubicBezTo>
                    <a:pt x="867" y="9887"/>
                    <a:pt x="9887" y="866"/>
                    <a:pt x="21026" y="866"/>
                  </a:cubicBezTo>
                  <a:close/>
                  <a:moveTo>
                    <a:pt x="21026" y="0"/>
                  </a:moveTo>
                  <a:cubicBezTo>
                    <a:pt x="9420" y="0"/>
                    <a:pt x="1" y="9406"/>
                    <a:pt x="1" y="21025"/>
                  </a:cubicBezTo>
                  <a:cubicBezTo>
                    <a:pt x="1" y="32631"/>
                    <a:pt x="9420" y="42036"/>
                    <a:pt x="21026" y="42036"/>
                  </a:cubicBezTo>
                  <a:cubicBezTo>
                    <a:pt x="32631" y="42036"/>
                    <a:pt x="42037" y="32631"/>
                    <a:pt x="42037" y="21025"/>
                  </a:cubicBezTo>
                  <a:cubicBezTo>
                    <a:pt x="42037" y="9406"/>
                    <a:pt x="32631" y="0"/>
                    <a:pt x="21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7" name="Google Shape;2961;p72">
            <a:extLst>
              <a:ext uri="{FF2B5EF4-FFF2-40B4-BE49-F238E27FC236}">
                <a16:creationId xmlns:a16="http://schemas.microsoft.com/office/drawing/2014/main" id="{B16DA96D-4FF7-2746-B53B-91D16414A471}"/>
              </a:ext>
            </a:extLst>
          </p:cNvPr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4" r="3544"/>
          <a:stretch/>
        </p:blipFill>
        <p:spPr>
          <a:xfrm>
            <a:off x="8377027" y="290439"/>
            <a:ext cx="3187955" cy="3138561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" name="Szövegdoboz 27">
            <a:extLst>
              <a:ext uri="{FF2B5EF4-FFF2-40B4-BE49-F238E27FC236}">
                <a16:creationId xmlns:a16="http://schemas.microsoft.com/office/drawing/2014/main" id="{6D1EA500-D749-F11E-B1CE-A19E4A4C955D}"/>
              </a:ext>
            </a:extLst>
          </p:cNvPr>
          <p:cNvSpPr txBox="1"/>
          <p:nvPr/>
        </p:nvSpPr>
        <p:spPr>
          <a:xfrm>
            <a:off x="6426279" y="3862294"/>
            <a:ext cx="552994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2"/>
                </a:solidFill>
              </a:rPr>
              <a:t>2025. Évben a Kormányhivatal szervezésében</a:t>
            </a:r>
          </a:p>
          <a:p>
            <a:r>
              <a:rPr lang="hu-HU" sz="3600" b="1" dirty="0">
                <a:solidFill>
                  <a:schemeClr val="bg2"/>
                </a:solidFill>
              </a:rPr>
              <a:t>Munkavédelmi szakember képzés</a:t>
            </a:r>
          </a:p>
          <a:p>
            <a:endParaRPr lang="hu-HU" sz="1200" b="1" dirty="0">
              <a:solidFill>
                <a:schemeClr val="bg2"/>
              </a:solidFill>
            </a:endParaRPr>
          </a:p>
          <a:p>
            <a:r>
              <a:rPr lang="hu-HU" sz="2400" dirty="0">
                <a:solidFill>
                  <a:schemeClr val="bg2"/>
                </a:solidFill>
              </a:rPr>
              <a:t>Kredit pont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Shape 2913">
          <a:extLst>
            <a:ext uri="{FF2B5EF4-FFF2-40B4-BE49-F238E27FC236}">
              <a16:creationId xmlns:a16="http://schemas.microsoft.com/office/drawing/2014/main" id="{03BEA847-3F5F-796B-6E2E-F2385CD2C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4" name="Google Shape;2914;p72">
            <a:extLst>
              <a:ext uri="{FF2B5EF4-FFF2-40B4-BE49-F238E27FC236}">
                <a16:creationId xmlns:a16="http://schemas.microsoft.com/office/drawing/2014/main" id="{6AFC3AC3-9CBA-F0BB-7719-22A6F2731A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0967" y="720000"/>
            <a:ext cx="6112000" cy="141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/>
              <a:t>Thanks!</a:t>
            </a:r>
            <a:endParaRPr dirty="0"/>
          </a:p>
        </p:txBody>
      </p:sp>
      <p:sp>
        <p:nvSpPr>
          <p:cNvPr id="2915" name="Google Shape;2915;p72">
            <a:extLst>
              <a:ext uri="{FF2B5EF4-FFF2-40B4-BE49-F238E27FC236}">
                <a16:creationId xmlns:a16="http://schemas.microsoft.com/office/drawing/2014/main" id="{25980CBD-27DA-8820-93AB-E60A6C7D3A6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50967" y="1971900"/>
            <a:ext cx="6112000" cy="168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hu-HU" sz="2000" b="1" dirty="0"/>
              <a:t>munkavedelem.nyiregyhaza@szabolcs.gov.hu</a:t>
            </a:r>
            <a:endParaRPr sz="2000" b="1" dirty="0"/>
          </a:p>
          <a:p>
            <a:pPr marL="0" indent="0"/>
            <a:r>
              <a:rPr lang="hu-HU" sz="2000" b="1" dirty="0"/>
              <a:t>42/501</a:t>
            </a:r>
            <a:r>
              <a:rPr lang="en" sz="2000" b="1" dirty="0"/>
              <a:t> </a:t>
            </a:r>
            <a:r>
              <a:rPr lang="hu-HU" sz="2000" b="1" dirty="0"/>
              <a:t>800</a:t>
            </a:r>
            <a:endParaRPr sz="2000" b="1" dirty="0"/>
          </a:p>
          <a:p>
            <a:pPr marL="0" indent="0"/>
            <a:r>
              <a:rPr lang="hu-HU" sz="2000" b="1" dirty="0"/>
              <a:t>kormanyhivatal.hu</a:t>
            </a:r>
          </a:p>
          <a:p>
            <a:pPr marL="0" indent="0"/>
            <a:r>
              <a:rPr lang="hu-HU" sz="2000" b="1" dirty="0"/>
              <a:t>mvff.munka.hu</a:t>
            </a:r>
            <a:endParaRPr sz="2000" b="1" dirty="0"/>
          </a:p>
        </p:txBody>
      </p:sp>
      <p:sp>
        <p:nvSpPr>
          <p:cNvPr id="2917" name="Google Shape;2917;p72">
            <a:extLst>
              <a:ext uri="{FF2B5EF4-FFF2-40B4-BE49-F238E27FC236}">
                <a16:creationId xmlns:a16="http://schemas.microsoft.com/office/drawing/2014/main" id="{9E2A3339-A980-4930-2BAB-6D3C5AAB846A}"/>
              </a:ext>
            </a:extLst>
          </p:cNvPr>
          <p:cNvSpPr/>
          <p:nvPr/>
        </p:nvSpPr>
        <p:spPr>
          <a:xfrm>
            <a:off x="950967" y="3827267"/>
            <a:ext cx="803600" cy="804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18" name="Google Shape;2918;p72">
            <a:extLst>
              <a:ext uri="{FF2B5EF4-FFF2-40B4-BE49-F238E27FC236}">
                <a16:creationId xmlns:a16="http://schemas.microsoft.com/office/drawing/2014/main" id="{44D98423-0F9E-6C10-C89A-C3F199C7C5A6}"/>
              </a:ext>
            </a:extLst>
          </p:cNvPr>
          <p:cNvSpPr/>
          <p:nvPr/>
        </p:nvSpPr>
        <p:spPr>
          <a:xfrm>
            <a:off x="1922900" y="3827267"/>
            <a:ext cx="803600" cy="804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19" name="Google Shape;2919;p72">
            <a:extLst>
              <a:ext uri="{FF2B5EF4-FFF2-40B4-BE49-F238E27FC236}">
                <a16:creationId xmlns:a16="http://schemas.microsoft.com/office/drawing/2014/main" id="{3AA4CEAA-0EB4-8BBE-4A9C-C527B9E23371}"/>
              </a:ext>
            </a:extLst>
          </p:cNvPr>
          <p:cNvSpPr/>
          <p:nvPr/>
        </p:nvSpPr>
        <p:spPr>
          <a:xfrm>
            <a:off x="2894833" y="3827267"/>
            <a:ext cx="803600" cy="804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20" name="Google Shape;2920;p72">
            <a:extLst>
              <a:ext uri="{FF2B5EF4-FFF2-40B4-BE49-F238E27FC236}">
                <a16:creationId xmlns:a16="http://schemas.microsoft.com/office/drawing/2014/main" id="{C81DFA2B-2315-EB55-4414-1F053E0B6FA9}"/>
              </a:ext>
            </a:extLst>
          </p:cNvPr>
          <p:cNvSpPr/>
          <p:nvPr/>
        </p:nvSpPr>
        <p:spPr>
          <a:xfrm>
            <a:off x="3866767" y="3827267"/>
            <a:ext cx="803600" cy="8048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933" name="Google Shape;2933;p72">
            <a:extLst>
              <a:ext uri="{FF2B5EF4-FFF2-40B4-BE49-F238E27FC236}">
                <a16:creationId xmlns:a16="http://schemas.microsoft.com/office/drawing/2014/main" id="{C8261BFA-818A-8855-0D69-467EE8DDE902}"/>
              </a:ext>
            </a:extLst>
          </p:cNvPr>
          <p:cNvGrpSpPr/>
          <p:nvPr/>
        </p:nvGrpSpPr>
        <p:grpSpPr>
          <a:xfrm>
            <a:off x="10471363" y="-1616"/>
            <a:ext cx="1945747" cy="1540989"/>
            <a:chOff x="2615125" y="1853763"/>
            <a:chExt cx="1027900" cy="814075"/>
          </a:xfrm>
        </p:grpSpPr>
        <p:sp>
          <p:nvSpPr>
            <p:cNvPr id="2934" name="Google Shape;2934;p72">
              <a:extLst>
                <a:ext uri="{FF2B5EF4-FFF2-40B4-BE49-F238E27FC236}">
                  <a16:creationId xmlns:a16="http://schemas.microsoft.com/office/drawing/2014/main" id="{75DCDB05-8A08-E989-D57D-10ACB092E233}"/>
                </a:ext>
              </a:extLst>
            </p:cNvPr>
            <p:cNvSpPr/>
            <p:nvPr/>
          </p:nvSpPr>
          <p:spPr>
            <a:xfrm>
              <a:off x="2615125" y="1853763"/>
              <a:ext cx="1027900" cy="814075"/>
            </a:xfrm>
            <a:custGeom>
              <a:avLst/>
              <a:gdLst/>
              <a:ahLst/>
              <a:cxnLst/>
              <a:rect l="l" t="t" r="r" b="b"/>
              <a:pathLst>
                <a:path w="41116" h="32563" extrusionOk="0">
                  <a:moveTo>
                    <a:pt x="17326" y="2723"/>
                  </a:moveTo>
                  <a:lnTo>
                    <a:pt x="17574" y="4580"/>
                  </a:lnTo>
                  <a:cubicBezTo>
                    <a:pt x="18784" y="4717"/>
                    <a:pt x="19939" y="5033"/>
                    <a:pt x="21012" y="5500"/>
                  </a:cubicBezTo>
                  <a:lnTo>
                    <a:pt x="22139" y="4015"/>
                  </a:lnTo>
                  <a:lnTo>
                    <a:pt x="23968" y="5060"/>
                  </a:lnTo>
                  <a:lnTo>
                    <a:pt x="23253" y="6793"/>
                  </a:lnTo>
                  <a:cubicBezTo>
                    <a:pt x="24202" y="7508"/>
                    <a:pt x="25054" y="8348"/>
                    <a:pt x="25770" y="9310"/>
                  </a:cubicBezTo>
                  <a:lnTo>
                    <a:pt x="27488" y="8595"/>
                  </a:lnTo>
                  <a:lnTo>
                    <a:pt x="28547" y="10423"/>
                  </a:lnTo>
                  <a:lnTo>
                    <a:pt x="27062" y="11551"/>
                  </a:lnTo>
                  <a:cubicBezTo>
                    <a:pt x="27530" y="12624"/>
                    <a:pt x="27845" y="13779"/>
                    <a:pt x="27983" y="14989"/>
                  </a:cubicBezTo>
                  <a:lnTo>
                    <a:pt x="29840" y="15223"/>
                  </a:lnTo>
                  <a:lnTo>
                    <a:pt x="29840" y="17341"/>
                  </a:lnTo>
                  <a:lnTo>
                    <a:pt x="27983" y="17574"/>
                  </a:lnTo>
                  <a:cubicBezTo>
                    <a:pt x="27845" y="18784"/>
                    <a:pt x="27530" y="19939"/>
                    <a:pt x="27062" y="21026"/>
                  </a:cubicBezTo>
                  <a:lnTo>
                    <a:pt x="28547" y="22154"/>
                  </a:lnTo>
                  <a:lnTo>
                    <a:pt x="27488" y="23982"/>
                  </a:lnTo>
                  <a:lnTo>
                    <a:pt x="25770" y="23254"/>
                  </a:lnTo>
                  <a:cubicBezTo>
                    <a:pt x="25054" y="24216"/>
                    <a:pt x="24202" y="25069"/>
                    <a:pt x="23253" y="25769"/>
                  </a:cubicBezTo>
                  <a:lnTo>
                    <a:pt x="23968" y="27502"/>
                  </a:lnTo>
                  <a:lnTo>
                    <a:pt x="22139" y="28561"/>
                  </a:lnTo>
                  <a:lnTo>
                    <a:pt x="21012" y="27062"/>
                  </a:lnTo>
                  <a:cubicBezTo>
                    <a:pt x="19939" y="27544"/>
                    <a:pt x="18784" y="27860"/>
                    <a:pt x="17574" y="27984"/>
                  </a:cubicBezTo>
                  <a:lnTo>
                    <a:pt x="17326" y="29854"/>
                  </a:lnTo>
                  <a:lnTo>
                    <a:pt x="15222" y="29854"/>
                  </a:lnTo>
                  <a:lnTo>
                    <a:pt x="14989" y="27984"/>
                  </a:lnTo>
                  <a:cubicBezTo>
                    <a:pt x="13779" y="27860"/>
                    <a:pt x="12609" y="27544"/>
                    <a:pt x="11537" y="27062"/>
                  </a:cubicBezTo>
                  <a:lnTo>
                    <a:pt x="10409" y="28561"/>
                  </a:lnTo>
                  <a:lnTo>
                    <a:pt x="8581" y="27502"/>
                  </a:lnTo>
                  <a:lnTo>
                    <a:pt x="9309" y="25769"/>
                  </a:lnTo>
                  <a:cubicBezTo>
                    <a:pt x="8346" y="25069"/>
                    <a:pt x="7494" y="24216"/>
                    <a:pt x="6779" y="23254"/>
                  </a:cubicBezTo>
                  <a:lnTo>
                    <a:pt x="5061" y="23982"/>
                  </a:lnTo>
                  <a:lnTo>
                    <a:pt x="4001" y="22154"/>
                  </a:lnTo>
                  <a:lnTo>
                    <a:pt x="5501" y="21026"/>
                  </a:lnTo>
                  <a:cubicBezTo>
                    <a:pt x="5019" y="19939"/>
                    <a:pt x="4703" y="18784"/>
                    <a:pt x="4565" y="17574"/>
                  </a:cubicBezTo>
                  <a:lnTo>
                    <a:pt x="2709" y="17341"/>
                  </a:lnTo>
                  <a:lnTo>
                    <a:pt x="2709" y="15223"/>
                  </a:lnTo>
                  <a:lnTo>
                    <a:pt x="4565" y="14989"/>
                  </a:lnTo>
                  <a:cubicBezTo>
                    <a:pt x="4703" y="13779"/>
                    <a:pt x="5019" y="12624"/>
                    <a:pt x="5501" y="11551"/>
                  </a:cubicBezTo>
                  <a:lnTo>
                    <a:pt x="4001" y="10423"/>
                  </a:lnTo>
                  <a:lnTo>
                    <a:pt x="5061" y="8595"/>
                  </a:lnTo>
                  <a:lnTo>
                    <a:pt x="6779" y="9310"/>
                  </a:lnTo>
                  <a:cubicBezTo>
                    <a:pt x="7494" y="8348"/>
                    <a:pt x="8346" y="7508"/>
                    <a:pt x="9309" y="6793"/>
                  </a:cubicBezTo>
                  <a:lnTo>
                    <a:pt x="8581" y="5060"/>
                  </a:lnTo>
                  <a:lnTo>
                    <a:pt x="10409" y="4015"/>
                  </a:lnTo>
                  <a:lnTo>
                    <a:pt x="11537" y="5500"/>
                  </a:lnTo>
                  <a:cubicBezTo>
                    <a:pt x="12609" y="5033"/>
                    <a:pt x="13779" y="4717"/>
                    <a:pt x="14989" y="4580"/>
                  </a:cubicBezTo>
                  <a:lnTo>
                    <a:pt x="15222" y="2723"/>
                  </a:lnTo>
                  <a:close/>
                  <a:moveTo>
                    <a:pt x="16281" y="0"/>
                  </a:moveTo>
                  <a:cubicBezTo>
                    <a:pt x="7288" y="0"/>
                    <a:pt x="0" y="7288"/>
                    <a:pt x="0" y="16281"/>
                  </a:cubicBezTo>
                  <a:cubicBezTo>
                    <a:pt x="0" y="25274"/>
                    <a:pt x="7288" y="32562"/>
                    <a:pt x="16281" y="32562"/>
                  </a:cubicBezTo>
                  <a:cubicBezTo>
                    <a:pt x="23789" y="32562"/>
                    <a:pt x="30101" y="27475"/>
                    <a:pt x="31985" y="20572"/>
                  </a:cubicBezTo>
                  <a:lnTo>
                    <a:pt x="41116" y="20572"/>
                  </a:lnTo>
                  <a:lnTo>
                    <a:pt x="41116" y="12225"/>
                  </a:lnTo>
                  <a:lnTo>
                    <a:pt x="32040" y="12225"/>
                  </a:lnTo>
                  <a:cubicBezTo>
                    <a:pt x="30238" y="5198"/>
                    <a:pt x="23858" y="0"/>
                    <a:pt x="162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5" name="Google Shape;2935;p72">
              <a:extLst>
                <a:ext uri="{FF2B5EF4-FFF2-40B4-BE49-F238E27FC236}">
                  <a16:creationId xmlns:a16="http://schemas.microsoft.com/office/drawing/2014/main" id="{11C56084-785D-703D-4AA0-181142A8428A}"/>
                </a:ext>
              </a:extLst>
            </p:cNvPr>
            <p:cNvSpPr/>
            <p:nvPr/>
          </p:nvSpPr>
          <p:spPr>
            <a:xfrm>
              <a:off x="2781500" y="2022213"/>
              <a:ext cx="481650" cy="481650"/>
            </a:xfrm>
            <a:custGeom>
              <a:avLst/>
              <a:gdLst/>
              <a:ahLst/>
              <a:cxnLst/>
              <a:rect l="l" t="t" r="r" b="b"/>
              <a:pathLst>
                <a:path w="19266" h="19266" extrusionOk="0">
                  <a:moveTo>
                    <a:pt x="8884" y="0"/>
                  </a:moveTo>
                  <a:lnTo>
                    <a:pt x="8636" y="1898"/>
                  </a:lnTo>
                  <a:cubicBezTo>
                    <a:pt x="7934" y="1995"/>
                    <a:pt x="7261" y="2173"/>
                    <a:pt x="6629" y="2435"/>
                  </a:cubicBezTo>
                  <a:lnTo>
                    <a:pt x="5459" y="908"/>
                  </a:lnTo>
                  <a:lnTo>
                    <a:pt x="4167" y="1665"/>
                  </a:lnTo>
                  <a:lnTo>
                    <a:pt x="4909" y="3438"/>
                  </a:lnTo>
                  <a:cubicBezTo>
                    <a:pt x="4359" y="3850"/>
                    <a:pt x="3864" y="4360"/>
                    <a:pt x="3438" y="4910"/>
                  </a:cubicBezTo>
                  <a:lnTo>
                    <a:pt x="1664" y="4167"/>
                  </a:lnTo>
                  <a:lnTo>
                    <a:pt x="908" y="5460"/>
                  </a:lnTo>
                  <a:lnTo>
                    <a:pt x="2448" y="6628"/>
                  </a:lnTo>
                  <a:cubicBezTo>
                    <a:pt x="2173" y="7261"/>
                    <a:pt x="1994" y="7935"/>
                    <a:pt x="1911" y="8636"/>
                  </a:cubicBezTo>
                  <a:lnTo>
                    <a:pt x="1" y="8883"/>
                  </a:lnTo>
                  <a:lnTo>
                    <a:pt x="1" y="10383"/>
                  </a:lnTo>
                  <a:lnTo>
                    <a:pt x="1911" y="10616"/>
                  </a:lnTo>
                  <a:cubicBezTo>
                    <a:pt x="1994" y="11318"/>
                    <a:pt x="2173" y="12005"/>
                    <a:pt x="2448" y="12638"/>
                  </a:cubicBezTo>
                  <a:lnTo>
                    <a:pt x="908" y="13793"/>
                  </a:lnTo>
                  <a:lnTo>
                    <a:pt x="1664" y="15099"/>
                  </a:lnTo>
                  <a:lnTo>
                    <a:pt x="3438" y="14343"/>
                  </a:lnTo>
                  <a:cubicBezTo>
                    <a:pt x="3864" y="14906"/>
                    <a:pt x="4359" y="15401"/>
                    <a:pt x="4909" y="15814"/>
                  </a:cubicBezTo>
                  <a:lnTo>
                    <a:pt x="4167" y="17588"/>
                  </a:lnTo>
                  <a:lnTo>
                    <a:pt x="5459" y="18344"/>
                  </a:lnTo>
                  <a:lnTo>
                    <a:pt x="6629" y="16818"/>
                  </a:lnTo>
                  <a:cubicBezTo>
                    <a:pt x="7261" y="17079"/>
                    <a:pt x="7934" y="17258"/>
                    <a:pt x="8636" y="17354"/>
                  </a:cubicBezTo>
                  <a:lnTo>
                    <a:pt x="8884" y="19266"/>
                  </a:lnTo>
                  <a:lnTo>
                    <a:pt x="10382" y="19266"/>
                  </a:lnTo>
                  <a:lnTo>
                    <a:pt x="10616" y="17354"/>
                  </a:lnTo>
                  <a:cubicBezTo>
                    <a:pt x="11331" y="17258"/>
                    <a:pt x="12005" y="17079"/>
                    <a:pt x="12637" y="16818"/>
                  </a:cubicBezTo>
                  <a:lnTo>
                    <a:pt x="13792" y="18344"/>
                  </a:lnTo>
                  <a:lnTo>
                    <a:pt x="15099" y="17588"/>
                  </a:lnTo>
                  <a:lnTo>
                    <a:pt x="14357" y="15814"/>
                  </a:lnTo>
                  <a:cubicBezTo>
                    <a:pt x="14907" y="15401"/>
                    <a:pt x="15402" y="14906"/>
                    <a:pt x="15827" y="14343"/>
                  </a:cubicBezTo>
                  <a:lnTo>
                    <a:pt x="17602" y="15099"/>
                  </a:lnTo>
                  <a:lnTo>
                    <a:pt x="18344" y="13793"/>
                  </a:lnTo>
                  <a:lnTo>
                    <a:pt x="16818" y="12638"/>
                  </a:lnTo>
                  <a:cubicBezTo>
                    <a:pt x="17079" y="12005"/>
                    <a:pt x="17258" y="11318"/>
                    <a:pt x="17354" y="10616"/>
                  </a:cubicBezTo>
                  <a:lnTo>
                    <a:pt x="19265" y="10383"/>
                  </a:lnTo>
                  <a:lnTo>
                    <a:pt x="19265" y="8883"/>
                  </a:lnTo>
                  <a:lnTo>
                    <a:pt x="17354" y="8636"/>
                  </a:lnTo>
                  <a:cubicBezTo>
                    <a:pt x="17258" y="7935"/>
                    <a:pt x="17079" y="7261"/>
                    <a:pt x="16818" y="6628"/>
                  </a:cubicBezTo>
                  <a:lnTo>
                    <a:pt x="18344" y="5460"/>
                  </a:lnTo>
                  <a:lnTo>
                    <a:pt x="17602" y="4167"/>
                  </a:lnTo>
                  <a:lnTo>
                    <a:pt x="15827" y="4910"/>
                  </a:lnTo>
                  <a:cubicBezTo>
                    <a:pt x="15402" y="4360"/>
                    <a:pt x="14907" y="3850"/>
                    <a:pt x="14357" y="3438"/>
                  </a:cubicBezTo>
                  <a:lnTo>
                    <a:pt x="15099" y="1665"/>
                  </a:lnTo>
                  <a:lnTo>
                    <a:pt x="13792" y="908"/>
                  </a:lnTo>
                  <a:lnTo>
                    <a:pt x="12637" y="2435"/>
                  </a:lnTo>
                  <a:cubicBezTo>
                    <a:pt x="12005" y="2173"/>
                    <a:pt x="11331" y="1995"/>
                    <a:pt x="10616" y="1898"/>
                  </a:cubicBezTo>
                  <a:lnTo>
                    <a:pt x="10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6" name="Google Shape;2936;p72">
              <a:extLst>
                <a:ext uri="{FF2B5EF4-FFF2-40B4-BE49-F238E27FC236}">
                  <a16:creationId xmlns:a16="http://schemas.microsoft.com/office/drawing/2014/main" id="{FBCFF5C2-2AAD-5D10-FCF2-BDE46B7717B1}"/>
                </a:ext>
              </a:extLst>
            </p:cNvPr>
            <p:cNvSpPr/>
            <p:nvPr/>
          </p:nvSpPr>
          <p:spPr>
            <a:xfrm>
              <a:off x="2883250" y="2115013"/>
              <a:ext cx="277125" cy="277125"/>
            </a:xfrm>
            <a:custGeom>
              <a:avLst/>
              <a:gdLst/>
              <a:ahLst/>
              <a:cxnLst/>
              <a:rect l="l" t="t" r="r" b="b"/>
              <a:pathLst>
                <a:path w="11085" h="11085" extrusionOk="0">
                  <a:moveTo>
                    <a:pt x="5542" y="1"/>
                  </a:moveTo>
                  <a:cubicBezTo>
                    <a:pt x="2489" y="1"/>
                    <a:pt x="1" y="2490"/>
                    <a:pt x="1" y="5543"/>
                  </a:cubicBezTo>
                  <a:cubicBezTo>
                    <a:pt x="1" y="8596"/>
                    <a:pt x="2489" y="11084"/>
                    <a:pt x="5542" y="11084"/>
                  </a:cubicBezTo>
                  <a:cubicBezTo>
                    <a:pt x="8595" y="11084"/>
                    <a:pt x="11084" y="8596"/>
                    <a:pt x="11084" y="5543"/>
                  </a:cubicBezTo>
                  <a:cubicBezTo>
                    <a:pt x="11084" y="2490"/>
                    <a:pt x="8595" y="1"/>
                    <a:pt x="55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7" name="Google Shape;2937;p72">
              <a:extLst>
                <a:ext uri="{FF2B5EF4-FFF2-40B4-BE49-F238E27FC236}">
                  <a16:creationId xmlns:a16="http://schemas.microsoft.com/office/drawing/2014/main" id="{DBD0A94C-2C4D-8F46-3543-2006E2658D46}"/>
                </a:ext>
              </a:extLst>
            </p:cNvPr>
            <p:cNvSpPr/>
            <p:nvPr/>
          </p:nvSpPr>
          <p:spPr>
            <a:xfrm>
              <a:off x="2896650" y="2128438"/>
              <a:ext cx="250300" cy="250300"/>
            </a:xfrm>
            <a:custGeom>
              <a:avLst/>
              <a:gdLst/>
              <a:ahLst/>
              <a:cxnLst/>
              <a:rect l="l" t="t" r="r" b="b"/>
              <a:pathLst>
                <a:path w="10012" h="10012" extrusionOk="0">
                  <a:moveTo>
                    <a:pt x="5006" y="1"/>
                  </a:moveTo>
                  <a:cubicBezTo>
                    <a:pt x="2243" y="1"/>
                    <a:pt x="1" y="2242"/>
                    <a:pt x="1" y="5006"/>
                  </a:cubicBezTo>
                  <a:cubicBezTo>
                    <a:pt x="1" y="7769"/>
                    <a:pt x="2243" y="10011"/>
                    <a:pt x="5006" y="10011"/>
                  </a:cubicBezTo>
                  <a:cubicBezTo>
                    <a:pt x="7771" y="10011"/>
                    <a:pt x="10011" y="7769"/>
                    <a:pt x="10011" y="5006"/>
                  </a:cubicBezTo>
                  <a:cubicBezTo>
                    <a:pt x="10011" y="2242"/>
                    <a:pt x="7771" y="1"/>
                    <a:pt x="50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938" name="Google Shape;2938;p72">
            <a:extLst>
              <a:ext uri="{FF2B5EF4-FFF2-40B4-BE49-F238E27FC236}">
                <a16:creationId xmlns:a16="http://schemas.microsoft.com/office/drawing/2014/main" id="{D0F2BA82-0812-6821-9182-966E510F281A}"/>
              </a:ext>
            </a:extLst>
          </p:cNvPr>
          <p:cNvGrpSpPr/>
          <p:nvPr/>
        </p:nvGrpSpPr>
        <p:grpSpPr>
          <a:xfrm rot="-5400000" flipH="1">
            <a:off x="8675659" y="354477"/>
            <a:ext cx="1908995" cy="1725292"/>
            <a:chOff x="695800" y="1769188"/>
            <a:chExt cx="643250" cy="581350"/>
          </a:xfrm>
        </p:grpSpPr>
        <p:sp>
          <p:nvSpPr>
            <p:cNvPr id="2939" name="Google Shape;2939;p72">
              <a:extLst>
                <a:ext uri="{FF2B5EF4-FFF2-40B4-BE49-F238E27FC236}">
                  <a16:creationId xmlns:a16="http://schemas.microsoft.com/office/drawing/2014/main" id="{3B326073-0DE0-590E-0A21-7A83DC77FC8F}"/>
                </a:ext>
              </a:extLst>
            </p:cNvPr>
            <p:cNvSpPr/>
            <p:nvPr/>
          </p:nvSpPr>
          <p:spPr>
            <a:xfrm>
              <a:off x="695800" y="1769188"/>
              <a:ext cx="57775" cy="57775"/>
            </a:xfrm>
            <a:custGeom>
              <a:avLst/>
              <a:gdLst/>
              <a:ahLst/>
              <a:cxnLst/>
              <a:rect l="l" t="t" r="r" b="b"/>
              <a:pathLst>
                <a:path w="2311" h="2311" extrusionOk="0">
                  <a:moveTo>
                    <a:pt x="1156" y="165"/>
                  </a:moveTo>
                  <a:cubicBezTo>
                    <a:pt x="1706" y="165"/>
                    <a:pt x="2146" y="605"/>
                    <a:pt x="2146" y="1155"/>
                  </a:cubicBezTo>
                  <a:cubicBezTo>
                    <a:pt x="2146" y="1705"/>
                    <a:pt x="1706" y="2146"/>
                    <a:pt x="1156" y="2146"/>
                  </a:cubicBezTo>
                  <a:cubicBezTo>
                    <a:pt x="606" y="2146"/>
                    <a:pt x="166" y="1705"/>
                    <a:pt x="166" y="1155"/>
                  </a:cubicBezTo>
                  <a:cubicBezTo>
                    <a:pt x="166" y="605"/>
                    <a:pt x="606" y="165"/>
                    <a:pt x="1156" y="165"/>
                  </a:cubicBezTo>
                  <a:close/>
                  <a:moveTo>
                    <a:pt x="1156" y="0"/>
                  </a:moveTo>
                  <a:cubicBezTo>
                    <a:pt x="510" y="0"/>
                    <a:pt x="1" y="523"/>
                    <a:pt x="1" y="1155"/>
                  </a:cubicBezTo>
                  <a:cubicBezTo>
                    <a:pt x="1" y="1802"/>
                    <a:pt x="510" y="2311"/>
                    <a:pt x="1156" y="2311"/>
                  </a:cubicBezTo>
                  <a:cubicBezTo>
                    <a:pt x="1788" y="2311"/>
                    <a:pt x="2311" y="1802"/>
                    <a:pt x="2311" y="1155"/>
                  </a:cubicBezTo>
                  <a:cubicBezTo>
                    <a:pt x="2311" y="523"/>
                    <a:pt x="1788" y="0"/>
                    <a:pt x="11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0" name="Google Shape;2940;p72">
              <a:extLst>
                <a:ext uri="{FF2B5EF4-FFF2-40B4-BE49-F238E27FC236}">
                  <a16:creationId xmlns:a16="http://schemas.microsoft.com/office/drawing/2014/main" id="{75D4BE3D-D952-9240-5B9B-6506DDD8DF09}"/>
                </a:ext>
              </a:extLst>
            </p:cNvPr>
            <p:cNvSpPr/>
            <p:nvPr/>
          </p:nvSpPr>
          <p:spPr>
            <a:xfrm>
              <a:off x="713675" y="1787063"/>
              <a:ext cx="22025" cy="22025"/>
            </a:xfrm>
            <a:custGeom>
              <a:avLst/>
              <a:gdLst/>
              <a:ahLst/>
              <a:cxnLst/>
              <a:rect l="l" t="t" r="r" b="b"/>
              <a:pathLst>
                <a:path w="881" h="881" extrusionOk="0">
                  <a:moveTo>
                    <a:pt x="441" y="0"/>
                  </a:moveTo>
                  <a:cubicBezTo>
                    <a:pt x="193" y="0"/>
                    <a:pt x="1" y="193"/>
                    <a:pt x="1" y="440"/>
                  </a:cubicBezTo>
                  <a:cubicBezTo>
                    <a:pt x="1" y="688"/>
                    <a:pt x="193" y="880"/>
                    <a:pt x="441" y="880"/>
                  </a:cubicBezTo>
                  <a:cubicBezTo>
                    <a:pt x="688" y="880"/>
                    <a:pt x="881" y="688"/>
                    <a:pt x="881" y="440"/>
                  </a:cubicBezTo>
                  <a:cubicBezTo>
                    <a:pt x="881" y="193"/>
                    <a:pt x="688" y="0"/>
                    <a:pt x="4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1" name="Google Shape;2941;p72">
              <a:extLst>
                <a:ext uri="{FF2B5EF4-FFF2-40B4-BE49-F238E27FC236}">
                  <a16:creationId xmlns:a16="http://schemas.microsoft.com/office/drawing/2014/main" id="{6DFED743-8E33-D9A3-2776-A3652CC8BF22}"/>
                </a:ext>
              </a:extLst>
            </p:cNvPr>
            <p:cNvSpPr/>
            <p:nvPr/>
          </p:nvSpPr>
          <p:spPr>
            <a:xfrm>
              <a:off x="727800" y="1795988"/>
              <a:ext cx="596450" cy="540800"/>
            </a:xfrm>
            <a:custGeom>
              <a:avLst/>
              <a:gdLst/>
              <a:ahLst/>
              <a:cxnLst/>
              <a:rect l="l" t="t" r="r" b="b"/>
              <a:pathLst>
                <a:path w="23858" h="21632" extrusionOk="0">
                  <a:moveTo>
                    <a:pt x="0" y="1"/>
                  </a:moveTo>
                  <a:lnTo>
                    <a:pt x="0" y="166"/>
                  </a:lnTo>
                  <a:lnTo>
                    <a:pt x="11894" y="166"/>
                  </a:lnTo>
                  <a:lnTo>
                    <a:pt x="11894" y="18372"/>
                  </a:lnTo>
                  <a:lnTo>
                    <a:pt x="14989" y="21632"/>
                  </a:lnTo>
                  <a:lnTo>
                    <a:pt x="23858" y="21632"/>
                  </a:lnTo>
                  <a:lnTo>
                    <a:pt x="23858" y="21467"/>
                  </a:lnTo>
                  <a:lnTo>
                    <a:pt x="15057" y="21467"/>
                  </a:lnTo>
                  <a:lnTo>
                    <a:pt x="12059" y="18304"/>
                  </a:lnTo>
                  <a:lnTo>
                    <a:pt x="1205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2" name="Google Shape;2942;p72">
              <a:extLst>
                <a:ext uri="{FF2B5EF4-FFF2-40B4-BE49-F238E27FC236}">
                  <a16:creationId xmlns:a16="http://schemas.microsoft.com/office/drawing/2014/main" id="{0D4051AB-B3EC-A0A4-5604-580044723A14}"/>
                </a:ext>
              </a:extLst>
            </p:cNvPr>
            <p:cNvSpPr/>
            <p:nvPr/>
          </p:nvSpPr>
          <p:spPr>
            <a:xfrm>
              <a:off x="1307725" y="2319213"/>
              <a:ext cx="31325" cy="31325"/>
            </a:xfrm>
            <a:custGeom>
              <a:avLst/>
              <a:gdLst/>
              <a:ahLst/>
              <a:cxnLst/>
              <a:rect l="l" t="t" r="r" b="b"/>
              <a:pathLst>
                <a:path w="1253" h="1253" extrusionOk="0">
                  <a:moveTo>
                    <a:pt x="633" y="1"/>
                  </a:moveTo>
                  <a:cubicBezTo>
                    <a:pt x="276" y="1"/>
                    <a:pt x="1" y="276"/>
                    <a:pt x="1" y="620"/>
                  </a:cubicBezTo>
                  <a:cubicBezTo>
                    <a:pt x="1" y="964"/>
                    <a:pt x="276" y="1253"/>
                    <a:pt x="633" y="1253"/>
                  </a:cubicBezTo>
                  <a:cubicBezTo>
                    <a:pt x="977" y="1253"/>
                    <a:pt x="1252" y="964"/>
                    <a:pt x="1252" y="620"/>
                  </a:cubicBezTo>
                  <a:cubicBezTo>
                    <a:pt x="1252" y="276"/>
                    <a:pt x="977" y="1"/>
                    <a:pt x="6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3" name="Google Shape;2943;p72">
              <a:extLst>
                <a:ext uri="{FF2B5EF4-FFF2-40B4-BE49-F238E27FC236}">
                  <a16:creationId xmlns:a16="http://schemas.microsoft.com/office/drawing/2014/main" id="{A70BEB44-4ABD-C4E1-F2A0-8A15E806B8D4}"/>
                </a:ext>
              </a:extLst>
            </p:cNvPr>
            <p:cNvSpPr/>
            <p:nvPr/>
          </p:nvSpPr>
          <p:spPr>
            <a:xfrm>
              <a:off x="1015525" y="1940738"/>
              <a:ext cx="22375" cy="22350"/>
            </a:xfrm>
            <a:custGeom>
              <a:avLst/>
              <a:gdLst/>
              <a:ahLst/>
              <a:cxnLst/>
              <a:rect l="l" t="t" r="r" b="b"/>
              <a:pathLst>
                <a:path w="895" h="894" extrusionOk="0">
                  <a:moveTo>
                    <a:pt x="455" y="1"/>
                  </a:moveTo>
                  <a:cubicBezTo>
                    <a:pt x="207" y="1"/>
                    <a:pt x="0" y="206"/>
                    <a:pt x="0" y="454"/>
                  </a:cubicBezTo>
                  <a:cubicBezTo>
                    <a:pt x="0" y="688"/>
                    <a:pt x="207" y="894"/>
                    <a:pt x="455" y="894"/>
                  </a:cubicBezTo>
                  <a:cubicBezTo>
                    <a:pt x="688" y="894"/>
                    <a:pt x="895" y="688"/>
                    <a:pt x="895" y="454"/>
                  </a:cubicBezTo>
                  <a:cubicBezTo>
                    <a:pt x="895" y="206"/>
                    <a:pt x="688" y="1"/>
                    <a:pt x="4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4" name="Google Shape;2944;p72">
              <a:extLst>
                <a:ext uri="{FF2B5EF4-FFF2-40B4-BE49-F238E27FC236}">
                  <a16:creationId xmlns:a16="http://schemas.microsoft.com/office/drawing/2014/main" id="{1900D772-1FBD-31FF-DDF3-E7B9365B9936}"/>
                </a:ext>
              </a:extLst>
            </p:cNvPr>
            <p:cNvSpPr/>
            <p:nvPr/>
          </p:nvSpPr>
          <p:spPr>
            <a:xfrm>
              <a:off x="1015525" y="2011213"/>
              <a:ext cx="22375" cy="22025"/>
            </a:xfrm>
            <a:custGeom>
              <a:avLst/>
              <a:gdLst/>
              <a:ahLst/>
              <a:cxnLst/>
              <a:rect l="l" t="t" r="r" b="b"/>
              <a:pathLst>
                <a:path w="895" h="881" extrusionOk="0">
                  <a:moveTo>
                    <a:pt x="455" y="0"/>
                  </a:moveTo>
                  <a:cubicBezTo>
                    <a:pt x="207" y="0"/>
                    <a:pt x="0" y="193"/>
                    <a:pt x="0" y="440"/>
                  </a:cubicBezTo>
                  <a:cubicBezTo>
                    <a:pt x="0" y="688"/>
                    <a:pt x="207" y="880"/>
                    <a:pt x="455" y="880"/>
                  </a:cubicBezTo>
                  <a:cubicBezTo>
                    <a:pt x="688" y="880"/>
                    <a:pt x="895" y="688"/>
                    <a:pt x="895" y="440"/>
                  </a:cubicBezTo>
                  <a:cubicBezTo>
                    <a:pt x="895" y="193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5" name="Google Shape;2945;p72">
              <a:extLst>
                <a:ext uri="{FF2B5EF4-FFF2-40B4-BE49-F238E27FC236}">
                  <a16:creationId xmlns:a16="http://schemas.microsoft.com/office/drawing/2014/main" id="{BA96D63A-650B-2930-26CC-4326F2382D74}"/>
                </a:ext>
              </a:extLst>
            </p:cNvPr>
            <p:cNvSpPr/>
            <p:nvPr/>
          </p:nvSpPr>
          <p:spPr>
            <a:xfrm>
              <a:off x="1015525" y="2081338"/>
              <a:ext cx="22375" cy="22375"/>
            </a:xfrm>
            <a:custGeom>
              <a:avLst/>
              <a:gdLst/>
              <a:ahLst/>
              <a:cxnLst/>
              <a:rect l="l" t="t" r="r" b="b"/>
              <a:pathLst>
                <a:path w="895" h="895" extrusionOk="0">
                  <a:moveTo>
                    <a:pt x="455" y="0"/>
                  </a:moveTo>
                  <a:cubicBezTo>
                    <a:pt x="207" y="0"/>
                    <a:pt x="0" y="207"/>
                    <a:pt x="0" y="440"/>
                  </a:cubicBezTo>
                  <a:cubicBezTo>
                    <a:pt x="0" y="688"/>
                    <a:pt x="207" y="895"/>
                    <a:pt x="455" y="895"/>
                  </a:cubicBezTo>
                  <a:cubicBezTo>
                    <a:pt x="688" y="895"/>
                    <a:pt x="895" y="688"/>
                    <a:pt x="895" y="440"/>
                  </a:cubicBezTo>
                  <a:cubicBezTo>
                    <a:pt x="895" y="207"/>
                    <a:pt x="688" y="0"/>
                    <a:pt x="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946" name="Google Shape;2946;p72">
            <a:extLst>
              <a:ext uri="{FF2B5EF4-FFF2-40B4-BE49-F238E27FC236}">
                <a16:creationId xmlns:a16="http://schemas.microsoft.com/office/drawing/2014/main" id="{93CACCB0-195B-F976-C528-36C9A276B42C}"/>
              </a:ext>
            </a:extLst>
          </p:cNvPr>
          <p:cNvGrpSpPr/>
          <p:nvPr/>
        </p:nvGrpSpPr>
        <p:grpSpPr>
          <a:xfrm rot="10800000" flipH="1">
            <a:off x="5884896" y="503873"/>
            <a:ext cx="6112000" cy="5861213"/>
            <a:chOff x="3900825" y="1765738"/>
            <a:chExt cx="2039300" cy="2039300"/>
          </a:xfrm>
        </p:grpSpPr>
        <p:sp>
          <p:nvSpPr>
            <p:cNvPr id="2947" name="Google Shape;2947;p72">
              <a:extLst>
                <a:ext uri="{FF2B5EF4-FFF2-40B4-BE49-F238E27FC236}">
                  <a16:creationId xmlns:a16="http://schemas.microsoft.com/office/drawing/2014/main" id="{0C9EE25A-1B9A-7D25-B807-7C8849966C72}"/>
                </a:ext>
              </a:extLst>
            </p:cNvPr>
            <p:cNvSpPr/>
            <p:nvPr/>
          </p:nvSpPr>
          <p:spPr>
            <a:xfrm>
              <a:off x="3900825" y="1765738"/>
              <a:ext cx="2039300" cy="2039300"/>
            </a:xfrm>
            <a:custGeom>
              <a:avLst/>
              <a:gdLst/>
              <a:ahLst/>
              <a:cxnLst/>
              <a:rect l="l" t="t" r="r" b="b"/>
              <a:pathLst>
                <a:path w="81572" h="81572" extrusionOk="0">
                  <a:moveTo>
                    <a:pt x="40786" y="1"/>
                  </a:moveTo>
                  <a:cubicBezTo>
                    <a:pt x="18262" y="1"/>
                    <a:pt x="0" y="18262"/>
                    <a:pt x="0" y="40786"/>
                  </a:cubicBezTo>
                  <a:cubicBezTo>
                    <a:pt x="0" y="63310"/>
                    <a:pt x="18262" y="81572"/>
                    <a:pt x="40786" y="81572"/>
                  </a:cubicBezTo>
                  <a:cubicBezTo>
                    <a:pt x="63310" y="81572"/>
                    <a:pt x="81571" y="63310"/>
                    <a:pt x="81571" y="40786"/>
                  </a:cubicBezTo>
                  <a:cubicBezTo>
                    <a:pt x="81571" y="18262"/>
                    <a:pt x="63310" y="1"/>
                    <a:pt x="40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8" name="Google Shape;2948;p72">
              <a:extLst>
                <a:ext uri="{FF2B5EF4-FFF2-40B4-BE49-F238E27FC236}">
                  <a16:creationId xmlns:a16="http://schemas.microsoft.com/office/drawing/2014/main" id="{46398808-2AE6-1832-A4C9-05A20F8B82B1}"/>
                </a:ext>
              </a:extLst>
            </p:cNvPr>
            <p:cNvSpPr/>
            <p:nvPr/>
          </p:nvSpPr>
          <p:spPr>
            <a:xfrm>
              <a:off x="4430575" y="2295163"/>
              <a:ext cx="980450" cy="980150"/>
            </a:xfrm>
            <a:custGeom>
              <a:avLst/>
              <a:gdLst/>
              <a:ahLst/>
              <a:cxnLst/>
              <a:rect l="l" t="t" r="r" b="b"/>
              <a:pathLst>
                <a:path w="39218" h="39206" extrusionOk="0">
                  <a:moveTo>
                    <a:pt x="19609" y="0"/>
                  </a:moveTo>
                  <a:cubicBezTo>
                    <a:pt x="8773" y="0"/>
                    <a:pt x="0" y="8774"/>
                    <a:pt x="0" y="19596"/>
                  </a:cubicBezTo>
                  <a:cubicBezTo>
                    <a:pt x="0" y="30432"/>
                    <a:pt x="8773" y="39205"/>
                    <a:pt x="19609" y="39205"/>
                  </a:cubicBezTo>
                  <a:cubicBezTo>
                    <a:pt x="30432" y="39205"/>
                    <a:pt x="39218" y="30432"/>
                    <a:pt x="39218" y="19596"/>
                  </a:cubicBezTo>
                  <a:cubicBezTo>
                    <a:pt x="39218" y="8774"/>
                    <a:pt x="30432" y="0"/>
                    <a:pt x="19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9" name="Google Shape;2949;p72">
              <a:extLst>
                <a:ext uri="{FF2B5EF4-FFF2-40B4-BE49-F238E27FC236}">
                  <a16:creationId xmlns:a16="http://schemas.microsoft.com/office/drawing/2014/main" id="{EF7659CF-7B65-27EC-FBD5-93787DCCE5A3}"/>
                </a:ext>
              </a:extLst>
            </p:cNvPr>
            <p:cNvSpPr/>
            <p:nvPr/>
          </p:nvSpPr>
          <p:spPr>
            <a:xfrm>
              <a:off x="4234625" y="2100263"/>
              <a:ext cx="1371000" cy="1371000"/>
            </a:xfrm>
            <a:custGeom>
              <a:avLst/>
              <a:gdLst/>
              <a:ahLst/>
              <a:cxnLst/>
              <a:rect l="l" t="t" r="r" b="b"/>
              <a:pathLst>
                <a:path w="54840" h="54840" extrusionOk="0">
                  <a:moveTo>
                    <a:pt x="27117" y="0"/>
                  </a:moveTo>
                  <a:lnTo>
                    <a:pt x="27269" y="15634"/>
                  </a:lnTo>
                  <a:lnTo>
                    <a:pt x="27365" y="15634"/>
                  </a:lnTo>
                  <a:lnTo>
                    <a:pt x="27282" y="0"/>
                  </a:lnTo>
                  <a:close/>
                  <a:moveTo>
                    <a:pt x="28231" y="13"/>
                  </a:moveTo>
                  <a:lnTo>
                    <a:pt x="27791" y="15634"/>
                  </a:lnTo>
                  <a:lnTo>
                    <a:pt x="27860" y="15634"/>
                  </a:lnTo>
                  <a:lnTo>
                    <a:pt x="28424" y="28"/>
                  </a:lnTo>
                  <a:lnTo>
                    <a:pt x="28231" y="13"/>
                  </a:lnTo>
                  <a:close/>
                  <a:moveTo>
                    <a:pt x="26154" y="28"/>
                  </a:moveTo>
                  <a:lnTo>
                    <a:pt x="25976" y="41"/>
                  </a:lnTo>
                  <a:lnTo>
                    <a:pt x="26787" y="15649"/>
                  </a:lnTo>
                  <a:lnTo>
                    <a:pt x="26870" y="15649"/>
                  </a:lnTo>
                  <a:lnTo>
                    <a:pt x="26154" y="28"/>
                  </a:lnTo>
                  <a:close/>
                  <a:moveTo>
                    <a:pt x="29372" y="68"/>
                  </a:moveTo>
                  <a:lnTo>
                    <a:pt x="28272" y="15662"/>
                  </a:lnTo>
                  <a:lnTo>
                    <a:pt x="28355" y="15662"/>
                  </a:lnTo>
                  <a:lnTo>
                    <a:pt x="29565" y="83"/>
                  </a:lnTo>
                  <a:lnTo>
                    <a:pt x="29372" y="68"/>
                  </a:lnTo>
                  <a:close/>
                  <a:moveTo>
                    <a:pt x="25014" y="110"/>
                  </a:moveTo>
                  <a:lnTo>
                    <a:pt x="24834" y="123"/>
                  </a:lnTo>
                  <a:lnTo>
                    <a:pt x="26292" y="15689"/>
                  </a:lnTo>
                  <a:lnTo>
                    <a:pt x="26389" y="15676"/>
                  </a:lnTo>
                  <a:lnTo>
                    <a:pt x="25014" y="110"/>
                  </a:lnTo>
                  <a:close/>
                  <a:moveTo>
                    <a:pt x="30500" y="178"/>
                  </a:moveTo>
                  <a:lnTo>
                    <a:pt x="28767" y="15704"/>
                  </a:lnTo>
                  <a:lnTo>
                    <a:pt x="28836" y="15717"/>
                  </a:lnTo>
                  <a:lnTo>
                    <a:pt x="30692" y="193"/>
                  </a:lnTo>
                  <a:lnTo>
                    <a:pt x="30500" y="178"/>
                  </a:lnTo>
                  <a:close/>
                  <a:moveTo>
                    <a:pt x="23899" y="233"/>
                  </a:moveTo>
                  <a:lnTo>
                    <a:pt x="23707" y="261"/>
                  </a:lnTo>
                  <a:lnTo>
                    <a:pt x="25797" y="15744"/>
                  </a:lnTo>
                  <a:lnTo>
                    <a:pt x="25879" y="15731"/>
                  </a:lnTo>
                  <a:lnTo>
                    <a:pt x="23899" y="233"/>
                  </a:lnTo>
                  <a:close/>
                  <a:moveTo>
                    <a:pt x="31642" y="330"/>
                  </a:moveTo>
                  <a:lnTo>
                    <a:pt x="29249" y="15772"/>
                  </a:lnTo>
                  <a:lnTo>
                    <a:pt x="29331" y="15786"/>
                  </a:lnTo>
                  <a:lnTo>
                    <a:pt x="31834" y="358"/>
                  </a:lnTo>
                  <a:lnTo>
                    <a:pt x="31642" y="330"/>
                  </a:lnTo>
                  <a:close/>
                  <a:moveTo>
                    <a:pt x="22772" y="398"/>
                  </a:moveTo>
                  <a:lnTo>
                    <a:pt x="22566" y="426"/>
                  </a:lnTo>
                  <a:lnTo>
                    <a:pt x="25329" y="15814"/>
                  </a:lnTo>
                  <a:lnTo>
                    <a:pt x="25399" y="15799"/>
                  </a:lnTo>
                  <a:lnTo>
                    <a:pt x="22772" y="398"/>
                  </a:lnTo>
                  <a:close/>
                  <a:moveTo>
                    <a:pt x="32755" y="523"/>
                  </a:moveTo>
                  <a:lnTo>
                    <a:pt x="29730" y="15854"/>
                  </a:lnTo>
                  <a:lnTo>
                    <a:pt x="29785" y="15869"/>
                  </a:lnTo>
                  <a:lnTo>
                    <a:pt x="32975" y="563"/>
                  </a:lnTo>
                  <a:cubicBezTo>
                    <a:pt x="32907" y="550"/>
                    <a:pt x="32837" y="536"/>
                    <a:pt x="32755" y="523"/>
                  </a:cubicBezTo>
                  <a:close/>
                  <a:moveTo>
                    <a:pt x="21658" y="618"/>
                  </a:moveTo>
                  <a:lnTo>
                    <a:pt x="21452" y="660"/>
                  </a:lnTo>
                  <a:lnTo>
                    <a:pt x="24849" y="15909"/>
                  </a:lnTo>
                  <a:lnTo>
                    <a:pt x="24917" y="15896"/>
                  </a:lnTo>
                  <a:lnTo>
                    <a:pt x="21658" y="618"/>
                  </a:lnTo>
                  <a:close/>
                  <a:moveTo>
                    <a:pt x="33883" y="770"/>
                  </a:moveTo>
                  <a:lnTo>
                    <a:pt x="30212" y="15964"/>
                  </a:lnTo>
                  <a:lnTo>
                    <a:pt x="30280" y="15979"/>
                  </a:lnTo>
                  <a:lnTo>
                    <a:pt x="34075" y="811"/>
                  </a:lnTo>
                  <a:lnTo>
                    <a:pt x="33883" y="770"/>
                  </a:lnTo>
                  <a:close/>
                  <a:moveTo>
                    <a:pt x="20531" y="880"/>
                  </a:moveTo>
                  <a:lnTo>
                    <a:pt x="20338" y="935"/>
                  </a:lnTo>
                  <a:lnTo>
                    <a:pt x="24381" y="16019"/>
                  </a:lnTo>
                  <a:lnTo>
                    <a:pt x="24436" y="16006"/>
                  </a:lnTo>
                  <a:lnTo>
                    <a:pt x="20531" y="880"/>
                  </a:lnTo>
                  <a:close/>
                  <a:moveTo>
                    <a:pt x="34997" y="1058"/>
                  </a:moveTo>
                  <a:lnTo>
                    <a:pt x="30665" y="16089"/>
                  </a:lnTo>
                  <a:lnTo>
                    <a:pt x="30762" y="16116"/>
                  </a:lnTo>
                  <a:lnTo>
                    <a:pt x="35162" y="1113"/>
                  </a:lnTo>
                  <a:lnTo>
                    <a:pt x="34997" y="1058"/>
                  </a:lnTo>
                  <a:close/>
                  <a:moveTo>
                    <a:pt x="19416" y="1196"/>
                  </a:moveTo>
                  <a:lnTo>
                    <a:pt x="19251" y="1238"/>
                  </a:lnTo>
                  <a:lnTo>
                    <a:pt x="23899" y="16171"/>
                  </a:lnTo>
                  <a:lnTo>
                    <a:pt x="23982" y="16144"/>
                  </a:lnTo>
                  <a:lnTo>
                    <a:pt x="19416" y="1196"/>
                  </a:lnTo>
                  <a:close/>
                  <a:moveTo>
                    <a:pt x="36069" y="1403"/>
                  </a:moveTo>
                  <a:lnTo>
                    <a:pt x="31147" y="16226"/>
                  </a:lnTo>
                  <a:lnTo>
                    <a:pt x="31229" y="16254"/>
                  </a:lnTo>
                  <a:lnTo>
                    <a:pt x="36248" y="1458"/>
                  </a:lnTo>
                  <a:lnTo>
                    <a:pt x="36069" y="1403"/>
                  </a:lnTo>
                  <a:close/>
                  <a:moveTo>
                    <a:pt x="18358" y="1540"/>
                  </a:moveTo>
                  <a:lnTo>
                    <a:pt x="18151" y="1608"/>
                  </a:lnTo>
                  <a:lnTo>
                    <a:pt x="23446" y="16322"/>
                  </a:lnTo>
                  <a:lnTo>
                    <a:pt x="23501" y="16295"/>
                  </a:lnTo>
                  <a:lnTo>
                    <a:pt x="18358" y="1540"/>
                  </a:lnTo>
                  <a:close/>
                  <a:moveTo>
                    <a:pt x="37155" y="1788"/>
                  </a:moveTo>
                  <a:lnTo>
                    <a:pt x="31614" y="16391"/>
                  </a:lnTo>
                  <a:lnTo>
                    <a:pt x="31669" y="16419"/>
                  </a:lnTo>
                  <a:lnTo>
                    <a:pt x="37348" y="1856"/>
                  </a:lnTo>
                  <a:lnTo>
                    <a:pt x="37155" y="1788"/>
                  </a:lnTo>
                  <a:close/>
                  <a:moveTo>
                    <a:pt x="17286" y="1938"/>
                  </a:moveTo>
                  <a:lnTo>
                    <a:pt x="17093" y="2021"/>
                  </a:lnTo>
                  <a:lnTo>
                    <a:pt x="22992" y="16487"/>
                  </a:lnTo>
                  <a:lnTo>
                    <a:pt x="23047" y="16460"/>
                  </a:lnTo>
                  <a:lnTo>
                    <a:pt x="17286" y="1938"/>
                  </a:lnTo>
                  <a:close/>
                  <a:moveTo>
                    <a:pt x="38215" y="2213"/>
                  </a:moveTo>
                  <a:lnTo>
                    <a:pt x="32067" y="16584"/>
                  </a:lnTo>
                  <a:lnTo>
                    <a:pt x="32122" y="16611"/>
                  </a:lnTo>
                  <a:lnTo>
                    <a:pt x="38407" y="2296"/>
                  </a:lnTo>
                  <a:lnTo>
                    <a:pt x="38215" y="2213"/>
                  </a:lnTo>
                  <a:close/>
                  <a:moveTo>
                    <a:pt x="16226" y="2393"/>
                  </a:moveTo>
                  <a:lnTo>
                    <a:pt x="16048" y="2475"/>
                  </a:lnTo>
                  <a:lnTo>
                    <a:pt x="22538" y="16680"/>
                  </a:lnTo>
                  <a:lnTo>
                    <a:pt x="22593" y="16652"/>
                  </a:lnTo>
                  <a:lnTo>
                    <a:pt x="16226" y="2393"/>
                  </a:lnTo>
                  <a:close/>
                  <a:moveTo>
                    <a:pt x="39260" y="2695"/>
                  </a:moveTo>
                  <a:lnTo>
                    <a:pt x="32507" y="16776"/>
                  </a:lnTo>
                  <a:lnTo>
                    <a:pt x="32562" y="16804"/>
                  </a:lnTo>
                  <a:lnTo>
                    <a:pt x="39452" y="2778"/>
                  </a:lnTo>
                  <a:lnTo>
                    <a:pt x="39260" y="2695"/>
                  </a:lnTo>
                  <a:close/>
                  <a:moveTo>
                    <a:pt x="15181" y="2888"/>
                  </a:moveTo>
                  <a:lnTo>
                    <a:pt x="15016" y="2970"/>
                  </a:lnTo>
                  <a:lnTo>
                    <a:pt x="22098" y="16900"/>
                  </a:lnTo>
                  <a:lnTo>
                    <a:pt x="22181" y="16859"/>
                  </a:lnTo>
                  <a:lnTo>
                    <a:pt x="15181" y="2888"/>
                  </a:lnTo>
                  <a:close/>
                  <a:moveTo>
                    <a:pt x="40277" y="3204"/>
                  </a:moveTo>
                  <a:lnTo>
                    <a:pt x="32947" y="16996"/>
                  </a:lnTo>
                  <a:lnTo>
                    <a:pt x="33017" y="17037"/>
                  </a:lnTo>
                  <a:lnTo>
                    <a:pt x="40455" y="3300"/>
                  </a:lnTo>
                  <a:lnTo>
                    <a:pt x="40277" y="3204"/>
                  </a:lnTo>
                  <a:close/>
                  <a:moveTo>
                    <a:pt x="14178" y="3410"/>
                  </a:moveTo>
                  <a:lnTo>
                    <a:pt x="14013" y="3506"/>
                  </a:lnTo>
                  <a:lnTo>
                    <a:pt x="21672" y="17120"/>
                  </a:lnTo>
                  <a:lnTo>
                    <a:pt x="21741" y="17079"/>
                  </a:lnTo>
                  <a:lnTo>
                    <a:pt x="14178" y="3410"/>
                  </a:lnTo>
                  <a:close/>
                  <a:moveTo>
                    <a:pt x="41281" y="3768"/>
                  </a:moveTo>
                  <a:lnTo>
                    <a:pt x="33374" y="17244"/>
                  </a:lnTo>
                  <a:lnTo>
                    <a:pt x="33442" y="17285"/>
                  </a:lnTo>
                  <a:lnTo>
                    <a:pt x="41446" y="3864"/>
                  </a:lnTo>
                  <a:lnTo>
                    <a:pt x="41281" y="3768"/>
                  </a:lnTo>
                  <a:close/>
                  <a:moveTo>
                    <a:pt x="13201" y="3974"/>
                  </a:moveTo>
                  <a:lnTo>
                    <a:pt x="13023" y="4084"/>
                  </a:lnTo>
                  <a:lnTo>
                    <a:pt x="21246" y="17367"/>
                  </a:lnTo>
                  <a:lnTo>
                    <a:pt x="21301" y="17340"/>
                  </a:lnTo>
                  <a:lnTo>
                    <a:pt x="13201" y="3974"/>
                  </a:lnTo>
                  <a:close/>
                  <a:moveTo>
                    <a:pt x="42257" y="4359"/>
                  </a:moveTo>
                  <a:lnTo>
                    <a:pt x="33787" y="17491"/>
                  </a:lnTo>
                  <a:lnTo>
                    <a:pt x="33855" y="17546"/>
                  </a:lnTo>
                  <a:lnTo>
                    <a:pt x="42408" y="4469"/>
                  </a:lnTo>
                  <a:lnTo>
                    <a:pt x="42257" y="4359"/>
                  </a:lnTo>
                  <a:close/>
                  <a:moveTo>
                    <a:pt x="12225" y="4593"/>
                  </a:moveTo>
                  <a:lnTo>
                    <a:pt x="12088" y="4689"/>
                  </a:lnTo>
                  <a:lnTo>
                    <a:pt x="20833" y="17642"/>
                  </a:lnTo>
                  <a:lnTo>
                    <a:pt x="20902" y="17587"/>
                  </a:lnTo>
                  <a:lnTo>
                    <a:pt x="12225" y="4593"/>
                  </a:lnTo>
                  <a:close/>
                  <a:moveTo>
                    <a:pt x="43206" y="5005"/>
                  </a:moveTo>
                  <a:lnTo>
                    <a:pt x="34199" y="17766"/>
                  </a:lnTo>
                  <a:lnTo>
                    <a:pt x="34268" y="17821"/>
                  </a:lnTo>
                  <a:lnTo>
                    <a:pt x="43358" y="5101"/>
                  </a:lnTo>
                  <a:lnTo>
                    <a:pt x="43206" y="5005"/>
                  </a:lnTo>
                  <a:close/>
                  <a:moveTo>
                    <a:pt x="11290" y="5253"/>
                  </a:moveTo>
                  <a:lnTo>
                    <a:pt x="11138" y="5363"/>
                  </a:lnTo>
                  <a:lnTo>
                    <a:pt x="20448" y="17917"/>
                  </a:lnTo>
                  <a:lnTo>
                    <a:pt x="20517" y="17862"/>
                  </a:lnTo>
                  <a:lnTo>
                    <a:pt x="11290" y="5253"/>
                  </a:lnTo>
                  <a:close/>
                  <a:moveTo>
                    <a:pt x="44113" y="5666"/>
                  </a:moveTo>
                  <a:lnTo>
                    <a:pt x="34598" y="18069"/>
                  </a:lnTo>
                  <a:lnTo>
                    <a:pt x="34667" y="18124"/>
                  </a:lnTo>
                  <a:lnTo>
                    <a:pt x="44265" y="5789"/>
                  </a:lnTo>
                  <a:lnTo>
                    <a:pt x="44113" y="5666"/>
                  </a:lnTo>
                  <a:close/>
                  <a:moveTo>
                    <a:pt x="10383" y="5941"/>
                  </a:moveTo>
                  <a:lnTo>
                    <a:pt x="10258" y="6036"/>
                  </a:lnTo>
                  <a:lnTo>
                    <a:pt x="20036" y="18234"/>
                  </a:lnTo>
                  <a:lnTo>
                    <a:pt x="20132" y="18165"/>
                  </a:lnTo>
                  <a:lnTo>
                    <a:pt x="10383" y="5941"/>
                  </a:lnTo>
                  <a:close/>
                  <a:moveTo>
                    <a:pt x="45008" y="6381"/>
                  </a:moveTo>
                  <a:lnTo>
                    <a:pt x="34983" y="18371"/>
                  </a:lnTo>
                  <a:lnTo>
                    <a:pt x="35052" y="18440"/>
                  </a:lnTo>
                  <a:lnTo>
                    <a:pt x="45145" y="6491"/>
                  </a:lnTo>
                  <a:lnTo>
                    <a:pt x="45008" y="6381"/>
                  </a:lnTo>
                  <a:close/>
                  <a:moveTo>
                    <a:pt x="9516" y="6656"/>
                  </a:moveTo>
                  <a:lnTo>
                    <a:pt x="9378" y="6779"/>
                  </a:lnTo>
                  <a:lnTo>
                    <a:pt x="19664" y="18550"/>
                  </a:lnTo>
                  <a:lnTo>
                    <a:pt x="19733" y="18481"/>
                  </a:lnTo>
                  <a:lnTo>
                    <a:pt x="9516" y="6656"/>
                  </a:lnTo>
                  <a:close/>
                  <a:moveTo>
                    <a:pt x="45873" y="7151"/>
                  </a:moveTo>
                  <a:lnTo>
                    <a:pt x="35340" y="18687"/>
                  </a:lnTo>
                  <a:lnTo>
                    <a:pt x="35437" y="18770"/>
                  </a:lnTo>
                  <a:lnTo>
                    <a:pt x="45983" y="7246"/>
                  </a:lnTo>
                  <a:lnTo>
                    <a:pt x="45873" y="7151"/>
                  </a:lnTo>
                  <a:close/>
                  <a:moveTo>
                    <a:pt x="8677" y="7411"/>
                  </a:moveTo>
                  <a:lnTo>
                    <a:pt x="8526" y="7549"/>
                  </a:lnTo>
                  <a:lnTo>
                    <a:pt x="19306" y="18867"/>
                  </a:lnTo>
                  <a:lnTo>
                    <a:pt x="19361" y="18825"/>
                  </a:lnTo>
                  <a:lnTo>
                    <a:pt x="8677" y="7411"/>
                  </a:lnTo>
                  <a:close/>
                  <a:moveTo>
                    <a:pt x="46685" y="7906"/>
                  </a:moveTo>
                  <a:lnTo>
                    <a:pt x="35712" y="19045"/>
                  </a:lnTo>
                  <a:lnTo>
                    <a:pt x="35767" y="19100"/>
                  </a:lnTo>
                  <a:lnTo>
                    <a:pt x="46823" y="8044"/>
                  </a:lnTo>
                  <a:lnTo>
                    <a:pt x="46685" y="7906"/>
                  </a:lnTo>
                  <a:close/>
                  <a:moveTo>
                    <a:pt x="7852" y="8223"/>
                  </a:moveTo>
                  <a:lnTo>
                    <a:pt x="7728" y="8333"/>
                  </a:lnTo>
                  <a:lnTo>
                    <a:pt x="18949" y="19224"/>
                  </a:lnTo>
                  <a:lnTo>
                    <a:pt x="19018" y="19155"/>
                  </a:lnTo>
                  <a:lnTo>
                    <a:pt x="7852" y="8223"/>
                  </a:lnTo>
                  <a:close/>
                  <a:moveTo>
                    <a:pt x="47483" y="8731"/>
                  </a:moveTo>
                  <a:lnTo>
                    <a:pt x="36055" y="19389"/>
                  </a:lnTo>
                  <a:lnTo>
                    <a:pt x="36124" y="19472"/>
                  </a:lnTo>
                  <a:lnTo>
                    <a:pt x="47593" y="8856"/>
                  </a:lnTo>
                  <a:lnTo>
                    <a:pt x="47483" y="8731"/>
                  </a:lnTo>
                  <a:close/>
                  <a:moveTo>
                    <a:pt x="7082" y="9034"/>
                  </a:moveTo>
                  <a:lnTo>
                    <a:pt x="6958" y="9171"/>
                  </a:lnTo>
                  <a:lnTo>
                    <a:pt x="18619" y="19582"/>
                  </a:lnTo>
                  <a:lnTo>
                    <a:pt x="18661" y="19527"/>
                  </a:lnTo>
                  <a:lnTo>
                    <a:pt x="7082" y="9034"/>
                  </a:lnTo>
                  <a:close/>
                  <a:moveTo>
                    <a:pt x="48239" y="9584"/>
                  </a:moveTo>
                  <a:lnTo>
                    <a:pt x="36372" y="19760"/>
                  </a:lnTo>
                  <a:lnTo>
                    <a:pt x="36454" y="19842"/>
                  </a:lnTo>
                  <a:lnTo>
                    <a:pt x="48335" y="9694"/>
                  </a:lnTo>
                  <a:lnTo>
                    <a:pt x="48239" y="9584"/>
                  </a:lnTo>
                  <a:close/>
                  <a:moveTo>
                    <a:pt x="6340" y="9887"/>
                  </a:moveTo>
                  <a:lnTo>
                    <a:pt x="6215" y="10052"/>
                  </a:lnTo>
                  <a:lnTo>
                    <a:pt x="18303" y="19952"/>
                  </a:lnTo>
                  <a:lnTo>
                    <a:pt x="18344" y="19897"/>
                  </a:lnTo>
                  <a:lnTo>
                    <a:pt x="6340" y="9887"/>
                  </a:lnTo>
                  <a:close/>
                  <a:moveTo>
                    <a:pt x="48968" y="10451"/>
                  </a:moveTo>
                  <a:lnTo>
                    <a:pt x="36702" y="20145"/>
                  </a:lnTo>
                  <a:lnTo>
                    <a:pt x="36730" y="20187"/>
                  </a:lnTo>
                  <a:lnTo>
                    <a:pt x="49091" y="10629"/>
                  </a:lnTo>
                  <a:lnTo>
                    <a:pt x="48968" y="10451"/>
                  </a:lnTo>
                  <a:close/>
                  <a:moveTo>
                    <a:pt x="5638" y="10767"/>
                  </a:moveTo>
                  <a:lnTo>
                    <a:pt x="5515" y="10932"/>
                  </a:lnTo>
                  <a:lnTo>
                    <a:pt x="17986" y="20352"/>
                  </a:lnTo>
                  <a:lnTo>
                    <a:pt x="18028" y="20297"/>
                  </a:lnTo>
                  <a:lnTo>
                    <a:pt x="5638" y="10767"/>
                  </a:lnTo>
                  <a:close/>
                  <a:moveTo>
                    <a:pt x="49655" y="11372"/>
                  </a:moveTo>
                  <a:lnTo>
                    <a:pt x="36990" y="20517"/>
                  </a:lnTo>
                  <a:lnTo>
                    <a:pt x="37032" y="20585"/>
                  </a:lnTo>
                  <a:lnTo>
                    <a:pt x="49765" y="11537"/>
                  </a:lnTo>
                  <a:lnTo>
                    <a:pt x="49655" y="11372"/>
                  </a:lnTo>
                  <a:close/>
                  <a:moveTo>
                    <a:pt x="4937" y="11716"/>
                  </a:moveTo>
                  <a:lnTo>
                    <a:pt x="4840" y="11867"/>
                  </a:lnTo>
                  <a:lnTo>
                    <a:pt x="17698" y="20737"/>
                  </a:lnTo>
                  <a:lnTo>
                    <a:pt x="17753" y="20667"/>
                  </a:lnTo>
                  <a:lnTo>
                    <a:pt x="4937" y="11716"/>
                  </a:lnTo>
                  <a:close/>
                  <a:moveTo>
                    <a:pt x="50288" y="12294"/>
                  </a:moveTo>
                  <a:lnTo>
                    <a:pt x="37280" y="20942"/>
                  </a:lnTo>
                  <a:lnTo>
                    <a:pt x="37307" y="20997"/>
                  </a:lnTo>
                  <a:lnTo>
                    <a:pt x="50411" y="12472"/>
                  </a:lnTo>
                  <a:lnTo>
                    <a:pt x="50288" y="12294"/>
                  </a:lnTo>
                  <a:close/>
                  <a:moveTo>
                    <a:pt x="4318" y="12651"/>
                  </a:moveTo>
                  <a:lnTo>
                    <a:pt x="4208" y="12829"/>
                  </a:lnTo>
                  <a:lnTo>
                    <a:pt x="17436" y="21135"/>
                  </a:lnTo>
                  <a:lnTo>
                    <a:pt x="17464" y="21094"/>
                  </a:lnTo>
                  <a:lnTo>
                    <a:pt x="4318" y="12651"/>
                  </a:lnTo>
                  <a:close/>
                  <a:moveTo>
                    <a:pt x="50906" y="13269"/>
                  </a:moveTo>
                  <a:lnTo>
                    <a:pt x="37527" y="21342"/>
                  </a:lnTo>
                  <a:lnTo>
                    <a:pt x="37555" y="21397"/>
                  </a:lnTo>
                  <a:lnTo>
                    <a:pt x="51016" y="13449"/>
                  </a:lnTo>
                  <a:lnTo>
                    <a:pt x="50906" y="13269"/>
                  </a:lnTo>
                  <a:close/>
                  <a:moveTo>
                    <a:pt x="3727" y="13627"/>
                  </a:moveTo>
                  <a:cubicBezTo>
                    <a:pt x="3685" y="13682"/>
                    <a:pt x="3645" y="13751"/>
                    <a:pt x="3617" y="13819"/>
                  </a:cubicBezTo>
                  <a:lnTo>
                    <a:pt x="17189" y="21547"/>
                  </a:lnTo>
                  <a:lnTo>
                    <a:pt x="17216" y="21520"/>
                  </a:lnTo>
                  <a:lnTo>
                    <a:pt x="3727" y="13627"/>
                  </a:lnTo>
                  <a:close/>
                  <a:moveTo>
                    <a:pt x="51471" y="14246"/>
                  </a:moveTo>
                  <a:lnTo>
                    <a:pt x="37775" y="21782"/>
                  </a:lnTo>
                  <a:lnTo>
                    <a:pt x="37802" y="21822"/>
                  </a:lnTo>
                  <a:lnTo>
                    <a:pt x="51581" y="14439"/>
                  </a:lnTo>
                  <a:cubicBezTo>
                    <a:pt x="51539" y="14384"/>
                    <a:pt x="51511" y="14314"/>
                    <a:pt x="51471" y="14246"/>
                  </a:cubicBezTo>
                  <a:close/>
                  <a:moveTo>
                    <a:pt x="3177" y="14617"/>
                  </a:moveTo>
                  <a:cubicBezTo>
                    <a:pt x="3135" y="14686"/>
                    <a:pt x="3108" y="14754"/>
                    <a:pt x="3067" y="14824"/>
                  </a:cubicBezTo>
                  <a:lnTo>
                    <a:pt x="16956" y="21987"/>
                  </a:lnTo>
                  <a:lnTo>
                    <a:pt x="16969" y="21947"/>
                  </a:lnTo>
                  <a:lnTo>
                    <a:pt x="3177" y="14617"/>
                  </a:lnTo>
                  <a:close/>
                  <a:moveTo>
                    <a:pt x="51993" y="15249"/>
                  </a:moveTo>
                  <a:lnTo>
                    <a:pt x="38008" y="22207"/>
                  </a:lnTo>
                  <a:lnTo>
                    <a:pt x="38022" y="22262"/>
                  </a:lnTo>
                  <a:lnTo>
                    <a:pt x="52089" y="15456"/>
                  </a:lnTo>
                  <a:lnTo>
                    <a:pt x="51993" y="15249"/>
                  </a:lnTo>
                  <a:close/>
                  <a:moveTo>
                    <a:pt x="2655" y="15634"/>
                  </a:moveTo>
                  <a:lnTo>
                    <a:pt x="2572" y="15841"/>
                  </a:lnTo>
                  <a:lnTo>
                    <a:pt x="16736" y="22442"/>
                  </a:lnTo>
                  <a:lnTo>
                    <a:pt x="16749" y="22387"/>
                  </a:lnTo>
                  <a:lnTo>
                    <a:pt x="2655" y="15634"/>
                  </a:lnTo>
                  <a:close/>
                  <a:moveTo>
                    <a:pt x="52488" y="16309"/>
                  </a:moveTo>
                  <a:lnTo>
                    <a:pt x="38200" y="22634"/>
                  </a:lnTo>
                  <a:lnTo>
                    <a:pt x="38242" y="22717"/>
                  </a:lnTo>
                  <a:lnTo>
                    <a:pt x="52571" y="16474"/>
                  </a:lnTo>
                  <a:lnTo>
                    <a:pt x="52488" y="16309"/>
                  </a:lnTo>
                  <a:close/>
                  <a:moveTo>
                    <a:pt x="2187" y="16694"/>
                  </a:moveTo>
                  <a:lnTo>
                    <a:pt x="2104" y="16872"/>
                  </a:lnTo>
                  <a:lnTo>
                    <a:pt x="16529" y="22895"/>
                  </a:lnTo>
                  <a:lnTo>
                    <a:pt x="16556" y="22812"/>
                  </a:lnTo>
                  <a:lnTo>
                    <a:pt x="2187" y="16694"/>
                  </a:lnTo>
                  <a:close/>
                  <a:moveTo>
                    <a:pt x="52928" y="17354"/>
                  </a:moveTo>
                  <a:lnTo>
                    <a:pt x="38393" y="23088"/>
                  </a:lnTo>
                  <a:lnTo>
                    <a:pt x="38407" y="23143"/>
                  </a:lnTo>
                  <a:lnTo>
                    <a:pt x="53011" y="17560"/>
                  </a:lnTo>
                  <a:lnTo>
                    <a:pt x="52928" y="17354"/>
                  </a:lnTo>
                  <a:close/>
                  <a:moveTo>
                    <a:pt x="1760" y="17752"/>
                  </a:moveTo>
                  <a:lnTo>
                    <a:pt x="1692" y="17959"/>
                  </a:lnTo>
                  <a:lnTo>
                    <a:pt x="16351" y="23335"/>
                  </a:lnTo>
                  <a:lnTo>
                    <a:pt x="16378" y="23280"/>
                  </a:lnTo>
                  <a:lnTo>
                    <a:pt x="1760" y="17752"/>
                  </a:lnTo>
                  <a:close/>
                  <a:moveTo>
                    <a:pt x="53313" y="18399"/>
                  </a:moveTo>
                  <a:lnTo>
                    <a:pt x="38572" y="23569"/>
                  </a:lnTo>
                  <a:lnTo>
                    <a:pt x="38585" y="23610"/>
                  </a:lnTo>
                  <a:lnTo>
                    <a:pt x="53396" y="18605"/>
                  </a:lnTo>
                  <a:lnTo>
                    <a:pt x="53313" y="18399"/>
                  </a:lnTo>
                  <a:close/>
                  <a:moveTo>
                    <a:pt x="1375" y="18839"/>
                  </a:moveTo>
                  <a:lnTo>
                    <a:pt x="1320" y="19004"/>
                  </a:lnTo>
                  <a:lnTo>
                    <a:pt x="16186" y="23830"/>
                  </a:lnTo>
                  <a:lnTo>
                    <a:pt x="16213" y="23748"/>
                  </a:lnTo>
                  <a:lnTo>
                    <a:pt x="1375" y="18839"/>
                  </a:lnTo>
                  <a:close/>
                  <a:moveTo>
                    <a:pt x="53671" y="19499"/>
                  </a:moveTo>
                  <a:lnTo>
                    <a:pt x="38710" y="24023"/>
                  </a:lnTo>
                  <a:lnTo>
                    <a:pt x="38723" y="24064"/>
                  </a:lnTo>
                  <a:lnTo>
                    <a:pt x="53739" y="19705"/>
                  </a:lnTo>
                  <a:lnTo>
                    <a:pt x="53671" y="19499"/>
                  </a:lnTo>
                  <a:close/>
                  <a:moveTo>
                    <a:pt x="1045" y="19925"/>
                  </a:moveTo>
                  <a:lnTo>
                    <a:pt x="990" y="20145"/>
                  </a:lnTo>
                  <a:lnTo>
                    <a:pt x="16061" y="24257"/>
                  </a:lnTo>
                  <a:lnTo>
                    <a:pt x="16076" y="24215"/>
                  </a:lnTo>
                  <a:lnTo>
                    <a:pt x="1045" y="19925"/>
                  </a:lnTo>
                  <a:close/>
                  <a:moveTo>
                    <a:pt x="53986" y="20612"/>
                  </a:moveTo>
                  <a:lnTo>
                    <a:pt x="38847" y="24477"/>
                  </a:lnTo>
                  <a:lnTo>
                    <a:pt x="38860" y="24573"/>
                  </a:lnTo>
                  <a:lnTo>
                    <a:pt x="54028" y="20792"/>
                  </a:lnTo>
                  <a:lnTo>
                    <a:pt x="53986" y="20612"/>
                  </a:lnTo>
                  <a:close/>
                  <a:moveTo>
                    <a:pt x="757" y="21039"/>
                  </a:moveTo>
                  <a:lnTo>
                    <a:pt x="715" y="21217"/>
                  </a:lnTo>
                  <a:lnTo>
                    <a:pt x="15924" y="24765"/>
                  </a:lnTo>
                  <a:lnTo>
                    <a:pt x="15951" y="24669"/>
                  </a:lnTo>
                  <a:lnTo>
                    <a:pt x="757" y="21039"/>
                  </a:lnTo>
                  <a:close/>
                  <a:moveTo>
                    <a:pt x="54248" y="21727"/>
                  </a:moveTo>
                  <a:lnTo>
                    <a:pt x="38957" y="24958"/>
                  </a:lnTo>
                  <a:lnTo>
                    <a:pt x="38970" y="25054"/>
                  </a:lnTo>
                  <a:lnTo>
                    <a:pt x="54276" y="21892"/>
                  </a:lnTo>
                  <a:lnTo>
                    <a:pt x="54248" y="21727"/>
                  </a:lnTo>
                  <a:close/>
                  <a:moveTo>
                    <a:pt x="509" y="22167"/>
                  </a:moveTo>
                  <a:lnTo>
                    <a:pt x="482" y="22332"/>
                  </a:lnTo>
                  <a:lnTo>
                    <a:pt x="15828" y="25233"/>
                  </a:lnTo>
                  <a:lnTo>
                    <a:pt x="15855" y="25150"/>
                  </a:lnTo>
                  <a:lnTo>
                    <a:pt x="509" y="22167"/>
                  </a:lnTo>
                  <a:close/>
                  <a:moveTo>
                    <a:pt x="54454" y="22854"/>
                  </a:moveTo>
                  <a:lnTo>
                    <a:pt x="39040" y="25425"/>
                  </a:lnTo>
                  <a:lnTo>
                    <a:pt x="39053" y="25480"/>
                  </a:lnTo>
                  <a:lnTo>
                    <a:pt x="54496" y="23060"/>
                  </a:lnTo>
                  <a:lnTo>
                    <a:pt x="54454" y="22854"/>
                  </a:lnTo>
                  <a:close/>
                  <a:moveTo>
                    <a:pt x="317" y="23294"/>
                  </a:moveTo>
                  <a:lnTo>
                    <a:pt x="289" y="23459"/>
                  </a:lnTo>
                  <a:lnTo>
                    <a:pt x="15745" y="25728"/>
                  </a:lnTo>
                  <a:lnTo>
                    <a:pt x="15759" y="25632"/>
                  </a:lnTo>
                  <a:lnTo>
                    <a:pt x="317" y="23294"/>
                  </a:lnTo>
                  <a:close/>
                  <a:moveTo>
                    <a:pt x="54619" y="23982"/>
                  </a:moveTo>
                  <a:lnTo>
                    <a:pt x="39122" y="25920"/>
                  </a:lnTo>
                  <a:lnTo>
                    <a:pt x="39122" y="26003"/>
                  </a:lnTo>
                  <a:lnTo>
                    <a:pt x="54647" y="24160"/>
                  </a:lnTo>
                  <a:lnTo>
                    <a:pt x="54619" y="23982"/>
                  </a:lnTo>
                  <a:close/>
                  <a:moveTo>
                    <a:pt x="165" y="24422"/>
                  </a:moveTo>
                  <a:lnTo>
                    <a:pt x="152" y="24600"/>
                  </a:lnTo>
                  <a:lnTo>
                    <a:pt x="15690" y="26210"/>
                  </a:lnTo>
                  <a:lnTo>
                    <a:pt x="15704" y="26113"/>
                  </a:lnTo>
                  <a:lnTo>
                    <a:pt x="165" y="24422"/>
                  </a:lnTo>
                  <a:close/>
                  <a:moveTo>
                    <a:pt x="54743" y="25109"/>
                  </a:moveTo>
                  <a:lnTo>
                    <a:pt x="39163" y="26402"/>
                  </a:lnTo>
                  <a:lnTo>
                    <a:pt x="39177" y="26498"/>
                  </a:lnTo>
                  <a:lnTo>
                    <a:pt x="54757" y="25288"/>
                  </a:lnTo>
                  <a:lnTo>
                    <a:pt x="54743" y="25109"/>
                  </a:lnTo>
                  <a:close/>
                  <a:moveTo>
                    <a:pt x="69" y="25549"/>
                  </a:moveTo>
                  <a:lnTo>
                    <a:pt x="55" y="25728"/>
                  </a:lnTo>
                  <a:lnTo>
                    <a:pt x="15649" y="26705"/>
                  </a:lnTo>
                  <a:lnTo>
                    <a:pt x="15663" y="26608"/>
                  </a:lnTo>
                  <a:lnTo>
                    <a:pt x="69" y="25549"/>
                  </a:lnTo>
                  <a:close/>
                  <a:moveTo>
                    <a:pt x="54812" y="26250"/>
                  </a:moveTo>
                  <a:lnTo>
                    <a:pt x="39205" y="26897"/>
                  </a:lnTo>
                  <a:lnTo>
                    <a:pt x="39205" y="26993"/>
                  </a:lnTo>
                  <a:lnTo>
                    <a:pt x="54826" y="26430"/>
                  </a:lnTo>
                  <a:lnTo>
                    <a:pt x="54812" y="26250"/>
                  </a:lnTo>
                  <a:close/>
                  <a:moveTo>
                    <a:pt x="14" y="26690"/>
                  </a:moveTo>
                  <a:lnTo>
                    <a:pt x="14" y="26870"/>
                  </a:lnTo>
                  <a:lnTo>
                    <a:pt x="15635" y="27185"/>
                  </a:lnTo>
                  <a:lnTo>
                    <a:pt x="15635" y="27103"/>
                  </a:lnTo>
                  <a:lnTo>
                    <a:pt x="14" y="26690"/>
                  </a:lnTo>
                  <a:close/>
                  <a:moveTo>
                    <a:pt x="39218" y="27392"/>
                  </a:moveTo>
                  <a:lnTo>
                    <a:pt x="39205" y="27515"/>
                  </a:lnTo>
                  <a:lnTo>
                    <a:pt x="54839" y="27598"/>
                  </a:lnTo>
                  <a:lnTo>
                    <a:pt x="54839" y="27392"/>
                  </a:lnTo>
                  <a:close/>
                  <a:moveTo>
                    <a:pt x="15635" y="27585"/>
                  </a:moveTo>
                  <a:lnTo>
                    <a:pt x="0" y="27832"/>
                  </a:lnTo>
                  <a:lnTo>
                    <a:pt x="14" y="28010"/>
                  </a:lnTo>
                  <a:lnTo>
                    <a:pt x="15635" y="27680"/>
                  </a:lnTo>
                  <a:lnTo>
                    <a:pt x="15635" y="27585"/>
                  </a:lnTo>
                  <a:close/>
                  <a:moveTo>
                    <a:pt x="39205" y="27915"/>
                  </a:moveTo>
                  <a:lnTo>
                    <a:pt x="39190" y="28010"/>
                  </a:lnTo>
                  <a:lnTo>
                    <a:pt x="54812" y="28740"/>
                  </a:lnTo>
                  <a:lnTo>
                    <a:pt x="54812" y="28560"/>
                  </a:lnTo>
                  <a:lnTo>
                    <a:pt x="39205" y="27915"/>
                  </a:lnTo>
                  <a:close/>
                  <a:moveTo>
                    <a:pt x="15649" y="28080"/>
                  </a:moveTo>
                  <a:lnTo>
                    <a:pt x="42" y="28973"/>
                  </a:lnTo>
                  <a:lnTo>
                    <a:pt x="55" y="29152"/>
                  </a:lnTo>
                  <a:lnTo>
                    <a:pt x="15649" y="28175"/>
                  </a:lnTo>
                  <a:lnTo>
                    <a:pt x="15649" y="28080"/>
                  </a:lnTo>
                  <a:close/>
                  <a:moveTo>
                    <a:pt x="39177" y="28410"/>
                  </a:moveTo>
                  <a:lnTo>
                    <a:pt x="39163" y="28492"/>
                  </a:lnTo>
                  <a:lnTo>
                    <a:pt x="54729" y="29867"/>
                  </a:lnTo>
                  <a:lnTo>
                    <a:pt x="54743" y="29702"/>
                  </a:lnTo>
                  <a:lnTo>
                    <a:pt x="39177" y="28410"/>
                  </a:lnTo>
                  <a:close/>
                  <a:moveTo>
                    <a:pt x="15690" y="28575"/>
                  </a:moveTo>
                  <a:lnTo>
                    <a:pt x="138" y="30101"/>
                  </a:lnTo>
                  <a:lnTo>
                    <a:pt x="152" y="30280"/>
                  </a:lnTo>
                  <a:lnTo>
                    <a:pt x="15690" y="28670"/>
                  </a:lnTo>
                  <a:lnTo>
                    <a:pt x="15690" y="28575"/>
                  </a:lnTo>
                  <a:close/>
                  <a:moveTo>
                    <a:pt x="39122" y="28890"/>
                  </a:moveTo>
                  <a:lnTo>
                    <a:pt x="39108" y="28987"/>
                  </a:lnTo>
                  <a:lnTo>
                    <a:pt x="54606" y="31008"/>
                  </a:lnTo>
                  <a:lnTo>
                    <a:pt x="54633" y="30830"/>
                  </a:lnTo>
                  <a:lnTo>
                    <a:pt x="39122" y="28890"/>
                  </a:lnTo>
                  <a:close/>
                  <a:moveTo>
                    <a:pt x="15745" y="29055"/>
                  </a:moveTo>
                  <a:lnTo>
                    <a:pt x="262" y="31242"/>
                  </a:lnTo>
                  <a:lnTo>
                    <a:pt x="289" y="31407"/>
                  </a:lnTo>
                  <a:lnTo>
                    <a:pt x="15759" y="29152"/>
                  </a:lnTo>
                  <a:lnTo>
                    <a:pt x="15745" y="29055"/>
                  </a:lnTo>
                  <a:close/>
                  <a:moveTo>
                    <a:pt x="39053" y="29372"/>
                  </a:moveTo>
                  <a:lnTo>
                    <a:pt x="39040" y="29427"/>
                  </a:lnTo>
                  <a:lnTo>
                    <a:pt x="54427" y="32177"/>
                  </a:lnTo>
                  <a:lnTo>
                    <a:pt x="54468" y="31957"/>
                  </a:lnTo>
                  <a:lnTo>
                    <a:pt x="39053" y="29372"/>
                  </a:lnTo>
                  <a:close/>
                  <a:moveTo>
                    <a:pt x="15814" y="29537"/>
                  </a:moveTo>
                  <a:lnTo>
                    <a:pt x="454" y="32370"/>
                  </a:lnTo>
                  <a:lnTo>
                    <a:pt x="482" y="32535"/>
                  </a:lnTo>
                  <a:lnTo>
                    <a:pt x="15841" y="29633"/>
                  </a:lnTo>
                  <a:lnTo>
                    <a:pt x="15814" y="29537"/>
                  </a:lnTo>
                  <a:close/>
                  <a:moveTo>
                    <a:pt x="38957" y="29853"/>
                  </a:moveTo>
                  <a:lnTo>
                    <a:pt x="38943" y="29950"/>
                  </a:lnTo>
                  <a:lnTo>
                    <a:pt x="54221" y="33263"/>
                  </a:lnTo>
                  <a:lnTo>
                    <a:pt x="54248" y="33085"/>
                  </a:lnTo>
                  <a:lnTo>
                    <a:pt x="38957" y="29853"/>
                  </a:lnTo>
                  <a:close/>
                  <a:moveTo>
                    <a:pt x="15911" y="30018"/>
                  </a:moveTo>
                  <a:lnTo>
                    <a:pt x="674" y="33483"/>
                  </a:lnTo>
                  <a:lnTo>
                    <a:pt x="715" y="33663"/>
                  </a:lnTo>
                  <a:lnTo>
                    <a:pt x="15938" y="30115"/>
                  </a:lnTo>
                  <a:lnTo>
                    <a:pt x="15911" y="30018"/>
                  </a:lnTo>
                  <a:close/>
                  <a:moveTo>
                    <a:pt x="38847" y="30321"/>
                  </a:moveTo>
                  <a:lnTo>
                    <a:pt x="38833" y="30417"/>
                  </a:lnTo>
                  <a:lnTo>
                    <a:pt x="53946" y="34378"/>
                  </a:lnTo>
                  <a:lnTo>
                    <a:pt x="53986" y="34198"/>
                  </a:lnTo>
                  <a:lnTo>
                    <a:pt x="38847" y="30321"/>
                  </a:lnTo>
                  <a:close/>
                  <a:moveTo>
                    <a:pt x="16048" y="30527"/>
                  </a:moveTo>
                  <a:lnTo>
                    <a:pt x="949" y="34556"/>
                  </a:lnTo>
                  <a:cubicBezTo>
                    <a:pt x="963" y="34625"/>
                    <a:pt x="977" y="34708"/>
                    <a:pt x="1004" y="34776"/>
                  </a:cubicBezTo>
                  <a:lnTo>
                    <a:pt x="16061" y="30582"/>
                  </a:lnTo>
                  <a:lnTo>
                    <a:pt x="16048" y="30527"/>
                  </a:lnTo>
                  <a:close/>
                  <a:moveTo>
                    <a:pt x="38723" y="30788"/>
                  </a:moveTo>
                  <a:lnTo>
                    <a:pt x="38695" y="30871"/>
                  </a:lnTo>
                  <a:lnTo>
                    <a:pt x="53629" y="35491"/>
                  </a:lnTo>
                  <a:lnTo>
                    <a:pt x="53684" y="35313"/>
                  </a:lnTo>
                  <a:lnTo>
                    <a:pt x="38723" y="30788"/>
                  </a:lnTo>
                  <a:close/>
                  <a:moveTo>
                    <a:pt x="16171" y="30995"/>
                  </a:moveTo>
                  <a:lnTo>
                    <a:pt x="1265" y="35670"/>
                  </a:lnTo>
                  <a:cubicBezTo>
                    <a:pt x="1293" y="35738"/>
                    <a:pt x="1307" y="35808"/>
                    <a:pt x="1334" y="35876"/>
                  </a:cubicBezTo>
                  <a:lnTo>
                    <a:pt x="16199" y="31036"/>
                  </a:lnTo>
                  <a:lnTo>
                    <a:pt x="16171" y="30995"/>
                  </a:lnTo>
                  <a:close/>
                  <a:moveTo>
                    <a:pt x="38572" y="31256"/>
                  </a:moveTo>
                  <a:lnTo>
                    <a:pt x="38545" y="31338"/>
                  </a:lnTo>
                  <a:lnTo>
                    <a:pt x="53271" y="36578"/>
                  </a:lnTo>
                  <a:lnTo>
                    <a:pt x="53326" y="36398"/>
                  </a:lnTo>
                  <a:lnTo>
                    <a:pt x="38572" y="31256"/>
                  </a:lnTo>
                  <a:close/>
                  <a:moveTo>
                    <a:pt x="16323" y="31435"/>
                  </a:moveTo>
                  <a:lnTo>
                    <a:pt x="1637" y="36756"/>
                  </a:lnTo>
                  <a:lnTo>
                    <a:pt x="1705" y="36935"/>
                  </a:lnTo>
                  <a:lnTo>
                    <a:pt x="16364" y="31517"/>
                  </a:lnTo>
                  <a:lnTo>
                    <a:pt x="16323" y="31435"/>
                  </a:lnTo>
                  <a:close/>
                  <a:moveTo>
                    <a:pt x="38393" y="31737"/>
                  </a:moveTo>
                  <a:lnTo>
                    <a:pt x="38365" y="31820"/>
                  </a:lnTo>
                  <a:lnTo>
                    <a:pt x="52873" y="37623"/>
                  </a:lnTo>
                  <a:lnTo>
                    <a:pt x="52941" y="37444"/>
                  </a:lnTo>
                  <a:lnTo>
                    <a:pt x="38393" y="31737"/>
                  </a:lnTo>
                  <a:close/>
                  <a:moveTo>
                    <a:pt x="16516" y="31902"/>
                  </a:moveTo>
                  <a:lnTo>
                    <a:pt x="2049" y="37815"/>
                  </a:lnTo>
                  <a:lnTo>
                    <a:pt x="2118" y="37994"/>
                  </a:lnTo>
                  <a:lnTo>
                    <a:pt x="16543" y="31971"/>
                  </a:lnTo>
                  <a:lnTo>
                    <a:pt x="16516" y="31902"/>
                  </a:lnTo>
                  <a:close/>
                  <a:moveTo>
                    <a:pt x="38215" y="32177"/>
                  </a:moveTo>
                  <a:lnTo>
                    <a:pt x="38173" y="32260"/>
                  </a:lnTo>
                  <a:lnTo>
                    <a:pt x="52419" y="38695"/>
                  </a:lnTo>
                  <a:lnTo>
                    <a:pt x="52488" y="38530"/>
                  </a:lnTo>
                  <a:lnTo>
                    <a:pt x="38215" y="32177"/>
                  </a:lnTo>
                  <a:close/>
                  <a:moveTo>
                    <a:pt x="16708" y="32356"/>
                  </a:moveTo>
                  <a:lnTo>
                    <a:pt x="2503" y="38860"/>
                  </a:lnTo>
                  <a:lnTo>
                    <a:pt x="2585" y="39053"/>
                  </a:lnTo>
                  <a:lnTo>
                    <a:pt x="16736" y="32411"/>
                  </a:lnTo>
                  <a:lnTo>
                    <a:pt x="16708" y="32356"/>
                  </a:lnTo>
                  <a:close/>
                  <a:moveTo>
                    <a:pt x="38008" y="32631"/>
                  </a:moveTo>
                  <a:lnTo>
                    <a:pt x="37967" y="32713"/>
                  </a:lnTo>
                  <a:lnTo>
                    <a:pt x="51938" y="39713"/>
                  </a:lnTo>
                  <a:lnTo>
                    <a:pt x="52006" y="39548"/>
                  </a:lnTo>
                  <a:lnTo>
                    <a:pt x="38008" y="32631"/>
                  </a:lnTo>
                  <a:close/>
                  <a:moveTo>
                    <a:pt x="16914" y="32783"/>
                  </a:moveTo>
                  <a:lnTo>
                    <a:pt x="2998" y="39891"/>
                  </a:lnTo>
                  <a:lnTo>
                    <a:pt x="3095" y="40071"/>
                  </a:lnTo>
                  <a:lnTo>
                    <a:pt x="16956" y="32851"/>
                  </a:lnTo>
                  <a:lnTo>
                    <a:pt x="16914" y="32783"/>
                  </a:lnTo>
                  <a:close/>
                  <a:moveTo>
                    <a:pt x="37775" y="33071"/>
                  </a:moveTo>
                  <a:lnTo>
                    <a:pt x="37733" y="33140"/>
                  </a:lnTo>
                  <a:lnTo>
                    <a:pt x="51401" y="40731"/>
                  </a:lnTo>
                  <a:lnTo>
                    <a:pt x="51484" y="40566"/>
                  </a:lnTo>
                  <a:lnTo>
                    <a:pt x="37775" y="33071"/>
                  </a:lnTo>
                  <a:close/>
                  <a:moveTo>
                    <a:pt x="17161" y="33236"/>
                  </a:moveTo>
                  <a:lnTo>
                    <a:pt x="3520" y="40868"/>
                  </a:lnTo>
                  <a:lnTo>
                    <a:pt x="3630" y="41061"/>
                  </a:lnTo>
                  <a:lnTo>
                    <a:pt x="17189" y="33291"/>
                  </a:lnTo>
                  <a:lnTo>
                    <a:pt x="17161" y="33236"/>
                  </a:lnTo>
                  <a:close/>
                  <a:moveTo>
                    <a:pt x="37527" y="33498"/>
                  </a:moveTo>
                  <a:lnTo>
                    <a:pt x="37485" y="33566"/>
                  </a:lnTo>
                  <a:lnTo>
                    <a:pt x="50824" y="41706"/>
                  </a:lnTo>
                  <a:lnTo>
                    <a:pt x="50921" y="41556"/>
                  </a:lnTo>
                  <a:lnTo>
                    <a:pt x="37527" y="33498"/>
                  </a:lnTo>
                  <a:close/>
                  <a:moveTo>
                    <a:pt x="17396" y="33621"/>
                  </a:moveTo>
                  <a:lnTo>
                    <a:pt x="4125" y="41886"/>
                  </a:lnTo>
                  <a:lnTo>
                    <a:pt x="4222" y="42036"/>
                  </a:lnTo>
                  <a:lnTo>
                    <a:pt x="17436" y="33703"/>
                  </a:lnTo>
                  <a:lnTo>
                    <a:pt x="17396" y="33621"/>
                  </a:lnTo>
                  <a:close/>
                  <a:moveTo>
                    <a:pt x="37265" y="33910"/>
                  </a:moveTo>
                  <a:lnTo>
                    <a:pt x="37238" y="33951"/>
                  </a:lnTo>
                  <a:lnTo>
                    <a:pt x="50178" y="42711"/>
                  </a:lnTo>
                  <a:cubicBezTo>
                    <a:pt x="50219" y="42641"/>
                    <a:pt x="50261" y="42586"/>
                    <a:pt x="50316" y="42518"/>
                  </a:cubicBezTo>
                  <a:lnTo>
                    <a:pt x="37265" y="33910"/>
                  </a:lnTo>
                  <a:close/>
                  <a:moveTo>
                    <a:pt x="17684" y="34061"/>
                  </a:moveTo>
                  <a:lnTo>
                    <a:pt x="4730" y="42806"/>
                  </a:lnTo>
                  <a:cubicBezTo>
                    <a:pt x="4772" y="42876"/>
                    <a:pt x="4813" y="42931"/>
                    <a:pt x="4855" y="42999"/>
                  </a:cubicBezTo>
                  <a:lnTo>
                    <a:pt x="17698" y="34103"/>
                  </a:lnTo>
                  <a:lnTo>
                    <a:pt x="17684" y="34061"/>
                  </a:lnTo>
                  <a:close/>
                  <a:moveTo>
                    <a:pt x="36977" y="34323"/>
                  </a:moveTo>
                  <a:lnTo>
                    <a:pt x="36950" y="34363"/>
                  </a:lnTo>
                  <a:lnTo>
                    <a:pt x="49531" y="43632"/>
                  </a:lnTo>
                  <a:cubicBezTo>
                    <a:pt x="49573" y="43577"/>
                    <a:pt x="49628" y="43508"/>
                    <a:pt x="49669" y="43453"/>
                  </a:cubicBezTo>
                  <a:lnTo>
                    <a:pt x="36977" y="34323"/>
                  </a:lnTo>
                  <a:close/>
                  <a:moveTo>
                    <a:pt x="17946" y="34446"/>
                  </a:moveTo>
                  <a:lnTo>
                    <a:pt x="5405" y="43756"/>
                  </a:lnTo>
                  <a:lnTo>
                    <a:pt x="5515" y="43907"/>
                  </a:lnTo>
                  <a:lnTo>
                    <a:pt x="18001" y="34501"/>
                  </a:lnTo>
                  <a:lnTo>
                    <a:pt x="17946" y="34446"/>
                  </a:lnTo>
                  <a:close/>
                  <a:moveTo>
                    <a:pt x="36702" y="34693"/>
                  </a:moveTo>
                  <a:lnTo>
                    <a:pt x="36660" y="34748"/>
                  </a:lnTo>
                  <a:lnTo>
                    <a:pt x="48844" y="44539"/>
                  </a:lnTo>
                  <a:lnTo>
                    <a:pt x="48968" y="44374"/>
                  </a:lnTo>
                  <a:lnTo>
                    <a:pt x="36702" y="34693"/>
                  </a:lnTo>
                  <a:close/>
                  <a:moveTo>
                    <a:pt x="18261" y="34845"/>
                  </a:moveTo>
                  <a:lnTo>
                    <a:pt x="6092" y="44649"/>
                  </a:lnTo>
                  <a:cubicBezTo>
                    <a:pt x="6133" y="44704"/>
                    <a:pt x="6188" y="44759"/>
                    <a:pt x="6230" y="44828"/>
                  </a:cubicBezTo>
                  <a:lnTo>
                    <a:pt x="18289" y="34873"/>
                  </a:lnTo>
                  <a:lnTo>
                    <a:pt x="18261" y="34845"/>
                  </a:lnTo>
                  <a:close/>
                  <a:moveTo>
                    <a:pt x="36385" y="35078"/>
                  </a:moveTo>
                  <a:lnTo>
                    <a:pt x="36358" y="35120"/>
                  </a:lnTo>
                  <a:lnTo>
                    <a:pt x="48101" y="45419"/>
                  </a:lnTo>
                  <a:cubicBezTo>
                    <a:pt x="48156" y="45364"/>
                    <a:pt x="48198" y="45309"/>
                    <a:pt x="48253" y="45254"/>
                  </a:cubicBezTo>
                  <a:lnTo>
                    <a:pt x="36385" y="35078"/>
                  </a:lnTo>
                  <a:close/>
                  <a:moveTo>
                    <a:pt x="18551" y="35203"/>
                  </a:moveTo>
                  <a:lnTo>
                    <a:pt x="6848" y="45543"/>
                  </a:lnTo>
                  <a:lnTo>
                    <a:pt x="6972" y="45681"/>
                  </a:lnTo>
                  <a:lnTo>
                    <a:pt x="18606" y="35258"/>
                  </a:lnTo>
                  <a:lnTo>
                    <a:pt x="18551" y="35203"/>
                  </a:lnTo>
                  <a:close/>
                  <a:moveTo>
                    <a:pt x="36055" y="35463"/>
                  </a:moveTo>
                  <a:lnTo>
                    <a:pt x="36000" y="35518"/>
                  </a:lnTo>
                  <a:lnTo>
                    <a:pt x="47358" y="46231"/>
                  </a:lnTo>
                  <a:lnTo>
                    <a:pt x="47496" y="46094"/>
                  </a:lnTo>
                  <a:lnTo>
                    <a:pt x="36055" y="35463"/>
                  </a:lnTo>
                  <a:close/>
                  <a:moveTo>
                    <a:pt x="18894" y="35560"/>
                  </a:moveTo>
                  <a:lnTo>
                    <a:pt x="7605" y="46369"/>
                  </a:lnTo>
                  <a:lnTo>
                    <a:pt x="7742" y="46506"/>
                  </a:lnTo>
                  <a:lnTo>
                    <a:pt x="18949" y="35615"/>
                  </a:lnTo>
                  <a:lnTo>
                    <a:pt x="18894" y="35560"/>
                  </a:lnTo>
                  <a:close/>
                  <a:moveTo>
                    <a:pt x="35725" y="35793"/>
                  </a:moveTo>
                  <a:lnTo>
                    <a:pt x="35643" y="35876"/>
                  </a:lnTo>
                  <a:lnTo>
                    <a:pt x="46575" y="47042"/>
                  </a:lnTo>
                  <a:lnTo>
                    <a:pt x="46685" y="46932"/>
                  </a:lnTo>
                  <a:lnTo>
                    <a:pt x="35725" y="35793"/>
                  </a:lnTo>
                  <a:close/>
                  <a:moveTo>
                    <a:pt x="19224" y="35903"/>
                  </a:moveTo>
                  <a:lnTo>
                    <a:pt x="8430" y="47194"/>
                  </a:lnTo>
                  <a:lnTo>
                    <a:pt x="8540" y="47304"/>
                  </a:lnTo>
                  <a:lnTo>
                    <a:pt x="19306" y="35973"/>
                  </a:lnTo>
                  <a:lnTo>
                    <a:pt x="19224" y="35903"/>
                  </a:lnTo>
                  <a:close/>
                  <a:moveTo>
                    <a:pt x="35354" y="36138"/>
                  </a:moveTo>
                  <a:lnTo>
                    <a:pt x="35258" y="36233"/>
                  </a:lnTo>
                  <a:lnTo>
                    <a:pt x="45763" y="47799"/>
                  </a:lnTo>
                  <a:lnTo>
                    <a:pt x="45873" y="47702"/>
                  </a:lnTo>
                  <a:lnTo>
                    <a:pt x="35354" y="36138"/>
                  </a:lnTo>
                  <a:close/>
                  <a:moveTo>
                    <a:pt x="19596" y="36248"/>
                  </a:moveTo>
                  <a:lnTo>
                    <a:pt x="9255" y="47949"/>
                  </a:lnTo>
                  <a:lnTo>
                    <a:pt x="9393" y="48087"/>
                  </a:lnTo>
                  <a:lnTo>
                    <a:pt x="19651" y="36288"/>
                  </a:lnTo>
                  <a:lnTo>
                    <a:pt x="19596" y="36248"/>
                  </a:lnTo>
                  <a:close/>
                  <a:moveTo>
                    <a:pt x="34983" y="36468"/>
                  </a:moveTo>
                  <a:lnTo>
                    <a:pt x="34942" y="36495"/>
                  </a:lnTo>
                  <a:lnTo>
                    <a:pt x="44843" y="48596"/>
                  </a:lnTo>
                  <a:cubicBezTo>
                    <a:pt x="44898" y="48541"/>
                    <a:pt x="44953" y="48499"/>
                    <a:pt x="45021" y="48444"/>
                  </a:cubicBezTo>
                  <a:lnTo>
                    <a:pt x="34983" y="36468"/>
                  </a:lnTo>
                  <a:close/>
                  <a:moveTo>
                    <a:pt x="19994" y="36591"/>
                  </a:moveTo>
                  <a:lnTo>
                    <a:pt x="10093" y="48664"/>
                  </a:lnTo>
                  <a:cubicBezTo>
                    <a:pt x="10148" y="48719"/>
                    <a:pt x="10203" y="48761"/>
                    <a:pt x="10273" y="48816"/>
                  </a:cubicBezTo>
                  <a:lnTo>
                    <a:pt x="20036" y="36619"/>
                  </a:lnTo>
                  <a:lnTo>
                    <a:pt x="19994" y="36591"/>
                  </a:lnTo>
                  <a:close/>
                  <a:moveTo>
                    <a:pt x="34598" y="36784"/>
                  </a:moveTo>
                  <a:lnTo>
                    <a:pt x="34529" y="36825"/>
                  </a:lnTo>
                  <a:lnTo>
                    <a:pt x="43976" y="49269"/>
                  </a:lnTo>
                  <a:lnTo>
                    <a:pt x="44141" y="49159"/>
                  </a:lnTo>
                  <a:lnTo>
                    <a:pt x="34598" y="36784"/>
                  </a:lnTo>
                  <a:close/>
                  <a:moveTo>
                    <a:pt x="20366" y="36866"/>
                  </a:moveTo>
                  <a:lnTo>
                    <a:pt x="11001" y="49379"/>
                  </a:lnTo>
                  <a:lnTo>
                    <a:pt x="11166" y="49504"/>
                  </a:lnTo>
                  <a:lnTo>
                    <a:pt x="20434" y="36921"/>
                  </a:lnTo>
                  <a:lnTo>
                    <a:pt x="20366" y="36866"/>
                  </a:lnTo>
                  <a:close/>
                  <a:moveTo>
                    <a:pt x="34213" y="37059"/>
                  </a:moveTo>
                  <a:lnTo>
                    <a:pt x="34144" y="37100"/>
                  </a:lnTo>
                  <a:lnTo>
                    <a:pt x="43041" y="49957"/>
                  </a:lnTo>
                  <a:lnTo>
                    <a:pt x="43192" y="49847"/>
                  </a:lnTo>
                  <a:lnTo>
                    <a:pt x="34213" y="37059"/>
                  </a:lnTo>
                  <a:close/>
                  <a:moveTo>
                    <a:pt x="20778" y="37169"/>
                  </a:moveTo>
                  <a:lnTo>
                    <a:pt x="11923" y="50039"/>
                  </a:lnTo>
                  <a:cubicBezTo>
                    <a:pt x="11991" y="50081"/>
                    <a:pt x="12046" y="50122"/>
                    <a:pt x="12115" y="50164"/>
                  </a:cubicBezTo>
                  <a:lnTo>
                    <a:pt x="20819" y="37196"/>
                  </a:lnTo>
                  <a:lnTo>
                    <a:pt x="20778" y="37169"/>
                  </a:lnTo>
                  <a:close/>
                  <a:moveTo>
                    <a:pt x="33787" y="37348"/>
                  </a:moveTo>
                  <a:lnTo>
                    <a:pt x="33745" y="37375"/>
                  </a:lnTo>
                  <a:lnTo>
                    <a:pt x="42092" y="50590"/>
                  </a:lnTo>
                  <a:cubicBezTo>
                    <a:pt x="42161" y="50549"/>
                    <a:pt x="42216" y="50507"/>
                    <a:pt x="42285" y="50466"/>
                  </a:cubicBezTo>
                  <a:lnTo>
                    <a:pt x="33787" y="37348"/>
                  </a:lnTo>
                  <a:close/>
                  <a:moveTo>
                    <a:pt x="21191" y="37430"/>
                  </a:moveTo>
                  <a:lnTo>
                    <a:pt x="12885" y="50672"/>
                  </a:lnTo>
                  <a:lnTo>
                    <a:pt x="13050" y="50769"/>
                  </a:lnTo>
                  <a:lnTo>
                    <a:pt x="21259" y="37471"/>
                  </a:lnTo>
                  <a:lnTo>
                    <a:pt x="21191" y="37430"/>
                  </a:lnTo>
                  <a:close/>
                  <a:moveTo>
                    <a:pt x="33360" y="37609"/>
                  </a:moveTo>
                  <a:lnTo>
                    <a:pt x="33332" y="37623"/>
                  </a:lnTo>
                  <a:lnTo>
                    <a:pt x="41116" y="51181"/>
                  </a:lnTo>
                  <a:cubicBezTo>
                    <a:pt x="41185" y="51140"/>
                    <a:pt x="41240" y="51099"/>
                    <a:pt x="41308" y="51057"/>
                  </a:cubicBezTo>
                  <a:lnTo>
                    <a:pt x="33360" y="37609"/>
                  </a:lnTo>
                  <a:close/>
                  <a:moveTo>
                    <a:pt x="21603" y="37678"/>
                  </a:moveTo>
                  <a:lnTo>
                    <a:pt x="13875" y="51264"/>
                  </a:lnTo>
                  <a:lnTo>
                    <a:pt x="14026" y="51346"/>
                  </a:lnTo>
                  <a:lnTo>
                    <a:pt x="21686" y="37733"/>
                  </a:lnTo>
                  <a:lnTo>
                    <a:pt x="21603" y="37678"/>
                  </a:lnTo>
                  <a:close/>
                  <a:moveTo>
                    <a:pt x="32947" y="37843"/>
                  </a:moveTo>
                  <a:lnTo>
                    <a:pt x="32907" y="37870"/>
                  </a:lnTo>
                  <a:lnTo>
                    <a:pt x="40112" y="51731"/>
                  </a:lnTo>
                  <a:cubicBezTo>
                    <a:pt x="40180" y="51690"/>
                    <a:pt x="40250" y="51662"/>
                    <a:pt x="40318" y="51621"/>
                  </a:cubicBezTo>
                  <a:lnTo>
                    <a:pt x="32947" y="37843"/>
                  </a:lnTo>
                  <a:close/>
                  <a:moveTo>
                    <a:pt x="22029" y="37911"/>
                  </a:moveTo>
                  <a:lnTo>
                    <a:pt x="14879" y="51814"/>
                  </a:lnTo>
                  <a:lnTo>
                    <a:pt x="15030" y="51882"/>
                  </a:lnTo>
                  <a:lnTo>
                    <a:pt x="22126" y="37953"/>
                  </a:lnTo>
                  <a:lnTo>
                    <a:pt x="22029" y="37911"/>
                  </a:lnTo>
                  <a:close/>
                  <a:moveTo>
                    <a:pt x="32507" y="38063"/>
                  </a:moveTo>
                  <a:lnTo>
                    <a:pt x="32452" y="38090"/>
                  </a:lnTo>
                  <a:lnTo>
                    <a:pt x="39108" y="52226"/>
                  </a:lnTo>
                  <a:lnTo>
                    <a:pt x="39300" y="52144"/>
                  </a:lnTo>
                  <a:lnTo>
                    <a:pt x="32507" y="38063"/>
                  </a:lnTo>
                  <a:close/>
                  <a:moveTo>
                    <a:pt x="22483" y="38131"/>
                  </a:moveTo>
                  <a:lnTo>
                    <a:pt x="15896" y="52295"/>
                  </a:lnTo>
                  <a:cubicBezTo>
                    <a:pt x="15966" y="52336"/>
                    <a:pt x="16021" y="52364"/>
                    <a:pt x="16089" y="52391"/>
                  </a:cubicBezTo>
                  <a:lnTo>
                    <a:pt x="22538" y="38159"/>
                  </a:lnTo>
                  <a:lnTo>
                    <a:pt x="22483" y="38131"/>
                  </a:lnTo>
                  <a:close/>
                  <a:moveTo>
                    <a:pt x="32082" y="38255"/>
                  </a:moveTo>
                  <a:lnTo>
                    <a:pt x="32040" y="38269"/>
                  </a:lnTo>
                  <a:lnTo>
                    <a:pt x="38035" y="52707"/>
                  </a:lnTo>
                  <a:cubicBezTo>
                    <a:pt x="38105" y="52680"/>
                    <a:pt x="38173" y="52652"/>
                    <a:pt x="38242" y="52611"/>
                  </a:cubicBezTo>
                  <a:lnTo>
                    <a:pt x="32082" y="38255"/>
                  </a:lnTo>
                  <a:close/>
                  <a:moveTo>
                    <a:pt x="22924" y="38324"/>
                  </a:moveTo>
                  <a:lnTo>
                    <a:pt x="16956" y="52762"/>
                  </a:lnTo>
                  <a:lnTo>
                    <a:pt x="17134" y="52845"/>
                  </a:lnTo>
                  <a:lnTo>
                    <a:pt x="23006" y="38351"/>
                  </a:lnTo>
                  <a:lnTo>
                    <a:pt x="22924" y="38324"/>
                  </a:lnTo>
                  <a:close/>
                  <a:moveTo>
                    <a:pt x="31627" y="38448"/>
                  </a:moveTo>
                  <a:lnTo>
                    <a:pt x="31532" y="38475"/>
                  </a:lnTo>
                  <a:lnTo>
                    <a:pt x="37032" y="53107"/>
                  </a:lnTo>
                  <a:lnTo>
                    <a:pt x="37197" y="53037"/>
                  </a:lnTo>
                  <a:lnTo>
                    <a:pt x="31627" y="38448"/>
                  </a:lnTo>
                  <a:close/>
                  <a:moveTo>
                    <a:pt x="23404" y="38516"/>
                  </a:moveTo>
                  <a:lnTo>
                    <a:pt x="18001" y="53175"/>
                  </a:lnTo>
                  <a:cubicBezTo>
                    <a:pt x="18069" y="53202"/>
                    <a:pt x="18138" y="53230"/>
                    <a:pt x="18221" y="53257"/>
                  </a:cubicBezTo>
                  <a:lnTo>
                    <a:pt x="23446" y="38530"/>
                  </a:lnTo>
                  <a:lnTo>
                    <a:pt x="23404" y="38516"/>
                  </a:lnTo>
                  <a:close/>
                  <a:moveTo>
                    <a:pt x="31187" y="38599"/>
                  </a:moveTo>
                  <a:lnTo>
                    <a:pt x="31092" y="38626"/>
                  </a:lnTo>
                  <a:lnTo>
                    <a:pt x="35932" y="53492"/>
                  </a:lnTo>
                  <a:lnTo>
                    <a:pt x="36097" y="53437"/>
                  </a:lnTo>
                  <a:lnTo>
                    <a:pt x="31187" y="38599"/>
                  </a:lnTo>
                  <a:close/>
                  <a:moveTo>
                    <a:pt x="23859" y="38668"/>
                  </a:moveTo>
                  <a:lnTo>
                    <a:pt x="19086" y="53547"/>
                  </a:lnTo>
                  <a:lnTo>
                    <a:pt x="19279" y="53602"/>
                  </a:lnTo>
                  <a:lnTo>
                    <a:pt x="23927" y="38695"/>
                  </a:lnTo>
                  <a:lnTo>
                    <a:pt x="23859" y="38668"/>
                  </a:lnTo>
                  <a:close/>
                  <a:moveTo>
                    <a:pt x="30679" y="38750"/>
                  </a:moveTo>
                  <a:lnTo>
                    <a:pt x="30637" y="38764"/>
                  </a:lnTo>
                  <a:lnTo>
                    <a:pt x="34832" y="53822"/>
                  </a:lnTo>
                  <a:cubicBezTo>
                    <a:pt x="34900" y="53807"/>
                    <a:pt x="34969" y="53780"/>
                    <a:pt x="35038" y="53767"/>
                  </a:cubicBezTo>
                  <a:lnTo>
                    <a:pt x="30679" y="38750"/>
                  </a:lnTo>
                  <a:close/>
                  <a:moveTo>
                    <a:pt x="24312" y="38805"/>
                  </a:moveTo>
                  <a:lnTo>
                    <a:pt x="20201" y="53877"/>
                  </a:lnTo>
                  <a:lnTo>
                    <a:pt x="20366" y="53917"/>
                  </a:lnTo>
                  <a:lnTo>
                    <a:pt x="24409" y="38819"/>
                  </a:lnTo>
                  <a:lnTo>
                    <a:pt x="24312" y="38805"/>
                  </a:lnTo>
                  <a:close/>
                  <a:moveTo>
                    <a:pt x="30212" y="38874"/>
                  </a:moveTo>
                  <a:lnTo>
                    <a:pt x="30170" y="38888"/>
                  </a:lnTo>
                  <a:lnTo>
                    <a:pt x="33717" y="54110"/>
                  </a:lnTo>
                  <a:cubicBezTo>
                    <a:pt x="33787" y="54097"/>
                    <a:pt x="33855" y="54082"/>
                    <a:pt x="33938" y="54055"/>
                  </a:cubicBezTo>
                  <a:lnTo>
                    <a:pt x="30212" y="38874"/>
                  </a:lnTo>
                  <a:close/>
                  <a:moveTo>
                    <a:pt x="24794" y="38915"/>
                  </a:moveTo>
                  <a:lnTo>
                    <a:pt x="21301" y="54152"/>
                  </a:lnTo>
                  <a:lnTo>
                    <a:pt x="21493" y="54192"/>
                  </a:lnTo>
                  <a:lnTo>
                    <a:pt x="24876" y="38943"/>
                  </a:lnTo>
                  <a:lnTo>
                    <a:pt x="24794" y="38915"/>
                  </a:lnTo>
                  <a:close/>
                  <a:moveTo>
                    <a:pt x="29744" y="38984"/>
                  </a:moveTo>
                  <a:lnTo>
                    <a:pt x="29647" y="38998"/>
                  </a:lnTo>
                  <a:lnTo>
                    <a:pt x="32645" y="54344"/>
                  </a:lnTo>
                  <a:lnTo>
                    <a:pt x="32810" y="54302"/>
                  </a:lnTo>
                  <a:lnTo>
                    <a:pt x="29744" y="38984"/>
                  </a:lnTo>
                  <a:close/>
                  <a:moveTo>
                    <a:pt x="25274" y="39011"/>
                  </a:moveTo>
                  <a:lnTo>
                    <a:pt x="22428" y="54385"/>
                  </a:lnTo>
                  <a:lnTo>
                    <a:pt x="22607" y="54412"/>
                  </a:lnTo>
                  <a:lnTo>
                    <a:pt x="25357" y="39039"/>
                  </a:lnTo>
                  <a:lnTo>
                    <a:pt x="25274" y="39011"/>
                  </a:lnTo>
                  <a:close/>
                  <a:moveTo>
                    <a:pt x="29262" y="39066"/>
                  </a:moveTo>
                  <a:lnTo>
                    <a:pt x="29180" y="39080"/>
                  </a:lnTo>
                  <a:lnTo>
                    <a:pt x="31504" y="54537"/>
                  </a:lnTo>
                  <a:lnTo>
                    <a:pt x="31682" y="54509"/>
                  </a:lnTo>
                  <a:lnTo>
                    <a:pt x="29262" y="39066"/>
                  </a:lnTo>
                  <a:close/>
                  <a:moveTo>
                    <a:pt x="25742" y="39094"/>
                  </a:moveTo>
                  <a:lnTo>
                    <a:pt x="23556" y="54564"/>
                  </a:lnTo>
                  <a:lnTo>
                    <a:pt x="23734" y="54592"/>
                  </a:lnTo>
                  <a:lnTo>
                    <a:pt x="25839" y="39108"/>
                  </a:lnTo>
                  <a:lnTo>
                    <a:pt x="25742" y="39094"/>
                  </a:lnTo>
                  <a:close/>
                  <a:moveTo>
                    <a:pt x="28781" y="39135"/>
                  </a:moveTo>
                  <a:lnTo>
                    <a:pt x="28699" y="39149"/>
                  </a:lnTo>
                  <a:lnTo>
                    <a:pt x="30377" y="54687"/>
                  </a:lnTo>
                  <a:lnTo>
                    <a:pt x="30555" y="54660"/>
                  </a:lnTo>
                  <a:lnTo>
                    <a:pt x="28781" y="39135"/>
                  </a:lnTo>
                  <a:close/>
                  <a:moveTo>
                    <a:pt x="26237" y="39149"/>
                  </a:moveTo>
                  <a:lnTo>
                    <a:pt x="24697" y="54702"/>
                  </a:lnTo>
                  <a:lnTo>
                    <a:pt x="24876" y="54715"/>
                  </a:lnTo>
                  <a:lnTo>
                    <a:pt x="26319" y="39163"/>
                  </a:lnTo>
                  <a:lnTo>
                    <a:pt x="26237" y="39149"/>
                  </a:lnTo>
                  <a:close/>
                  <a:moveTo>
                    <a:pt x="28286" y="39176"/>
                  </a:moveTo>
                  <a:lnTo>
                    <a:pt x="28204" y="39191"/>
                  </a:lnTo>
                  <a:lnTo>
                    <a:pt x="29249" y="54784"/>
                  </a:lnTo>
                  <a:lnTo>
                    <a:pt x="29427" y="54770"/>
                  </a:lnTo>
                  <a:lnTo>
                    <a:pt x="28286" y="39176"/>
                  </a:lnTo>
                  <a:close/>
                  <a:moveTo>
                    <a:pt x="26719" y="39191"/>
                  </a:moveTo>
                  <a:lnTo>
                    <a:pt x="25824" y="54797"/>
                  </a:lnTo>
                  <a:lnTo>
                    <a:pt x="26004" y="54797"/>
                  </a:lnTo>
                  <a:lnTo>
                    <a:pt x="26814" y="39191"/>
                  </a:lnTo>
                  <a:close/>
                  <a:moveTo>
                    <a:pt x="27709" y="39204"/>
                  </a:moveTo>
                  <a:lnTo>
                    <a:pt x="28107" y="54825"/>
                  </a:lnTo>
                  <a:lnTo>
                    <a:pt x="28286" y="54825"/>
                  </a:lnTo>
                  <a:lnTo>
                    <a:pt x="27805" y="39204"/>
                  </a:lnTo>
                  <a:close/>
                  <a:moveTo>
                    <a:pt x="27214" y="39204"/>
                  </a:moveTo>
                  <a:lnTo>
                    <a:pt x="26966" y="54839"/>
                  </a:lnTo>
                  <a:lnTo>
                    <a:pt x="27145" y="54839"/>
                  </a:lnTo>
                  <a:lnTo>
                    <a:pt x="27310" y="39218"/>
                  </a:lnTo>
                  <a:lnTo>
                    <a:pt x="27214" y="3920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0" name="Google Shape;2950;p72">
              <a:extLst>
                <a:ext uri="{FF2B5EF4-FFF2-40B4-BE49-F238E27FC236}">
                  <a16:creationId xmlns:a16="http://schemas.microsoft.com/office/drawing/2014/main" id="{F2597B8D-0D96-8DDD-2D96-D552530DBA25}"/>
                </a:ext>
              </a:extLst>
            </p:cNvPr>
            <p:cNvSpPr/>
            <p:nvPr/>
          </p:nvSpPr>
          <p:spPr>
            <a:xfrm>
              <a:off x="4107950" y="1973263"/>
              <a:ext cx="1625700" cy="1625700"/>
            </a:xfrm>
            <a:prstGeom prst="donut">
              <a:avLst>
                <a:gd name="adj" fmla="val 2008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1" name="Google Shape;2951;p72">
              <a:extLst>
                <a:ext uri="{FF2B5EF4-FFF2-40B4-BE49-F238E27FC236}">
                  <a16:creationId xmlns:a16="http://schemas.microsoft.com/office/drawing/2014/main" id="{049E707E-58BA-300A-37AA-7DF5E61A64D5}"/>
                </a:ext>
              </a:extLst>
            </p:cNvPr>
            <p:cNvSpPr/>
            <p:nvPr/>
          </p:nvSpPr>
          <p:spPr>
            <a:xfrm>
              <a:off x="3967525" y="1833488"/>
              <a:ext cx="1904850" cy="1904875"/>
            </a:xfrm>
            <a:custGeom>
              <a:avLst/>
              <a:gdLst/>
              <a:ahLst/>
              <a:cxnLst/>
              <a:rect l="l" t="t" r="r" b="b"/>
              <a:pathLst>
                <a:path w="76194" h="76195" extrusionOk="0">
                  <a:moveTo>
                    <a:pt x="38049" y="0"/>
                  </a:moveTo>
                  <a:lnTo>
                    <a:pt x="38049" y="1018"/>
                  </a:lnTo>
                  <a:lnTo>
                    <a:pt x="38200" y="1018"/>
                  </a:lnTo>
                  <a:lnTo>
                    <a:pt x="38200" y="0"/>
                  </a:lnTo>
                  <a:close/>
                  <a:moveTo>
                    <a:pt x="37361" y="0"/>
                  </a:moveTo>
                  <a:lnTo>
                    <a:pt x="37210" y="14"/>
                  </a:lnTo>
                  <a:lnTo>
                    <a:pt x="37223" y="1031"/>
                  </a:lnTo>
                  <a:lnTo>
                    <a:pt x="37375" y="1018"/>
                  </a:lnTo>
                  <a:lnTo>
                    <a:pt x="37361" y="0"/>
                  </a:lnTo>
                  <a:close/>
                  <a:moveTo>
                    <a:pt x="38888" y="0"/>
                  </a:moveTo>
                  <a:lnTo>
                    <a:pt x="38874" y="1031"/>
                  </a:lnTo>
                  <a:lnTo>
                    <a:pt x="39025" y="1031"/>
                  </a:lnTo>
                  <a:lnTo>
                    <a:pt x="39039" y="14"/>
                  </a:lnTo>
                  <a:lnTo>
                    <a:pt x="38888" y="0"/>
                  </a:lnTo>
                  <a:close/>
                  <a:moveTo>
                    <a:pt x="36523" y="28"/>
                  </a:moveTo>
                  <a:lnTo>
                    <a:pt x="36371" y="41"/>
                  </a:lnTo>
                  <a:lnTo>
                    <a:pt x="36413" y="1059"/>
                  </a:lnTo>
                  <a:lnTo>
                    <a:pt x="36563" y="1045"/>
                  </a:lnTo>
                  <a:lnTo>
                    <a:pt x="36523" y="28"/>
                  </a:lnTo>
                  <a:close/>
                  <a:moveTo>
                    <a:pt x="39726" y="28"/>
                  </a:moveTo>
                  <a:lnTo>
                    <a:pt x="39685" y="1045"/>
                  </a:lnTo>
                  <a:lnTo>
                    <a:pt x="39836" y="1059"/>
                  </a:lnTo>
                  <a:lnTo>
                    <a:pt x="39891" y="41"/>
                  </a:lnTo>
                  <a:lnTo>
                    <a:pt x="39726" y="28"/>
                  </a:lnTo>
                  <a:close/>
                  <a:moveTo>
                    <a:pt x="35683" y="69"/>
                  </a:moveTo>
                  <a:lnTo>
                    <a:pt x="35518" y="83"/>
                  </a:lnTo>
                  <a:lnTo>
                    <a:pt x="35588" y="1100"/>
                  </a:lnTo>
                  <a:lnTo>
                    <a:pt x="35738" y="1086"/>
                  </a:lnTo>
                  <a:lnTo>
                    <a:pt x="35683" y="69"/>
                  </a:lnTo>
                  <a:close/>
                  <a:moveTo>
                    <a:pt x="40579" y="83"/>
                  </a:moveTo>
                  <a:lnTo>
                    <a:pt x="40511" y="1100"/>
                  </a:lnTo>
                  <a:lnTo>
                    <a:pt x="40661" y="1100"/>
                  </a:lnTo>
                  <a:lnTo>
                    <a:pt x="40731" y="83"/>
                  </a:lnTo>
                  <a:close/>
                  <a:moveTo>
                    <a:pt x="34831" y="138"/>
                  </a:moveTo>
                  <a:lnTo>
                    <a:pt x="34680" y="151"/>
                  </a:lnTo>
                  <a:lnTo>
                    <a:pt x="34776" y="1169"/>
                  </a:lnTo>
                  <a:lnTo>
                    <a:pt x="34928" y="1155"/>
                  </a:lnTo>
                  <a:lnTo>
                    <a:pt x="34831" y="138"/>
                  </a:lnTo>
                  <a:close/>
                  <a:moveTo>
                    <a:pt x="41418" y="138"/>
                  </a:moveTo>
                  <a:lnTo>
                    <a:pt x="41321" y="1155"/>
                  </a:lnTo>
                  <a:lnTo>
                    <a:pt x="41473" y="1169"/>
                  </a:lnTo>
                  <a:lnTo>
                    <a:pt x="41569" y="151"/>
                  </a:lnTo>
                  <a:lnTo>
                    <a:pt x="41418" y="138"/>
                  </a:lnTo>
                  <a:close/>
                  <a:moveTo>
                    <a:pt x="33993" y="220"/>
                  </a:moveTo>
                  <a:lnTo>
                    <a:pt x="33841" y="234"/>
                  </a:lnTo>
                  <a:lnTo>
                    <a:pt x="33965" y="1251"/>
                  </a:lnTo>
                  <a:lnTo>
                    <a:pt x="34103" y="1224"/>
                  </a:lnTo>
                  <a:lnTo>
                    <a:pt x="33993" y="220"/>
                  </a:lnTo>
                  <a:close/>
                  <a:moveTo>
                    <a:pt x="42256" y="220"/>
                  </a:moveTo>
                  <a:lnTo>
                    <a:pt x="42146" y="1238"/>
                  </a:lnTo>
                  <a:lnTo>
                    <a:pt x="42284" y="1251"/>
                  </a:lnTo>
                  <a:lnTo>
                    <a:pt x="42408" y="234"/>
                  </a:lnTo>
                  <a:lnTo>
                    <a:pt x="42256" y="220"/>
                  </a:lnTo>
                  <a:close/>
                  <a:moveTo>
                    <a:pt x="33167" y="316"/>
                  </a:moveTo>
                  <a:lnTo>
                    <a:pt x="33002" y="330"/>
                  </a:lnTo>
                  <a:lnTo>
                    <a:pt x="33140" y="1348"/>
                  </a:lnTo>
                  <a:lnTo>
                    <a:pt x="33291" y="1320"/>
                  </a:lnTo>
                  <a:lnTo>
                    <a:pt x="33167" y="316"/>
                  </a:lnTo>
                  <a:close/>
                  <a:moveTo>
                    <a:pt x="43096" y="316"/>
                  </a:moveTo>
                  <a:lnTo>
                    <a:pt x="42958" y="1334"/>
                  </a:lnTo>
                  <a:lnTo>
                    <a:pt x="43109" y="1348"/>
                  </a:lnTo>
                  <a:lnTo>
                    <a:pt x="43246" y="344"/>
                  </a:lnTo>
                  <a:lnTo>
                    <a:pt x="43096" y="316"/>
                  </a:lnTo>
                  <a:close/>
                  <a:moveTo>
                    <a:pt x="32328" y="426"/>
                  </a:moveTo>
                  <a:lnTo>
                    <a:pt x="32177" y="454"/>
                  </a:lnTo>
                  <a:lnTo>
                    <a:pt x="32328" y="1458"/>
                  </a:lnTo>
                  <a:lnTo>
                    <a:pt x="32480" y="1444"/>
                  </a:lnTo>
                  <a:lnTo>
                    <a:pt x="32328" y="426"/>
                  </a:lnTo>
                  <a:close/>
                  <a:moveTo>
                    <a:pt x="43921" y="440"/>
                  </a:moveTo>
                  <a:lnTo>
                    <a:pt x="43769" y="1444"/>
                  </a:lnTo>
                  <a:lnTo>
                    <a:pt x="43921" y="1471"/>
                  </a:lnTo>
                  <a:lnTo>
                    <a:pt x="44071" y="468"/>
                  </a:lnTo>
                  <a:lnTo>
                    <a:pt x="43921" y="440"/>
                  </a:lnTo>
                  <a:close/>
                  <a:moveTo>
                    <a:pt x="31490" y="564"/>
                  </a:moveTo>
                  <a:lnTo>
                    <a:pt x="31338" y="591"/>
                  </a:lnTo>
                  <a:lnTo>
                    <a:pt x="31517" y="1595"/>
                  </a:lnTo>
                  <a:lnTo>
                    <a:pt x="31668" y="1568"/>
                  </a:lnTo>
                  <a:lnTo>
                    <a:pt x="31490" y="564"/>
                  </a:lnTo>
                  <a:close/>
                  <a:moveTo>
                    <a:pt x="44759" y="578"/>
                  </a:moveTo>
                  <a:lnTo>
                    <a:pt x="44581" y="1581"/>
                  </a:lnTo>
                  <a:lnTo>
                    <a:pt x="44732" y="1609"/>
                  </a:lnTo>
                  <a:lnTo>
                    <a:pt x="44911" y="605"/>
                  </a:lnTo>
                  <a:lnTo>
                    <a:pt x="44759" y="578"/>
                  </a:lnTo>
                  <a:close/>
                  <a:moveTo>
                    <a:pt x="30665" y="729"/>
                  </a:moveTo>
                  <a:lnTo>
                    <a:pt x="30513" y="756"/>
                  </a:lnTo>
                  <a:lnTo>
                    <a:pt x="30720" y="1746"/>
                  </a:lnTo>
                  <a:lnTo>
                    <a:pt x="30871" y="1719"/>
                  </a:lnTo>
                  <a:lnTo>
                    <a:pt x="30665" y="729"/>
                  </a:lnTo>
                  <a:close/>
                  <a:moveTo>
                    <a:pt x="45584" y="729"/>
                  </a:moveTo>
                  <a:lnTo>
                    <a:pt x="45392" y="1733"/>
                  </a:lnTo>
                  <a:lnTo>
                    <a:pt x="45529" y="1760"/>
                  </a:lnTo>
                  <a:lnTo>
                    <a:pt x="45736" y="756"/>
                  </a:lnTo>
                  <a:lnTo>
                    <a:pt x="45584" y="729"/>
                  </a:lnTo>
                  <a:close/>
                  <a:moveTo>
                    <a:pt x="29840" y="894"/>
                  </a:moveTo>
                  <a:lnTo>
                    <a:pt x="29688" y="935"/>
                  </a:lnTo>
                  <a:lnTo>
                    <a:pt x="29908" y="1925"/>
                  </a:lnTo>
                  <a:lnTo>
                    <a:pt x="30060" y="1884"/>
                  </a:lnTo>
                  <a:lnTo>
                    <a:pt x="29840" y="894"/>
                  </a:lnTo>
                  <a:close/>
                  <a:moveTo>
                    <a:pt x="46409" y="908"/>
                  </a:moveTo>
                  <a:lnTo>
                    <a:pt x="46189" y="1898"/>
                  </a:lnTo>
                  <a:lnTo>
                    <a:pt x="46327" y="1939"/>
                  </a:lnTo>
                  <a:lnTo>
                    <a:pt x="46561" y="935"/>
                  </a:lnTo>
                  <a:lnTo>
                    <a:pt x="46409" y="908"/>
                  </a:lnTo>
                  <a:close/>
                  <a:moveTo>
                    <a:pt x="29015" y="1086"/>
                  </a:moveTo>
                  <a:lnTo>
                    <a:pt x="28877" y="1128"/>
                  </a:lnTo>
                  <a:lnTo>
                    <a:pt x="29110" y="2118"/>
                  </a:lnTo>
                  <a:lnTo>
                    <a:pt x="29262" y="2076"/>
                  </a:lnTo>
                  <a:lnTo>
                    <a:pt x="29015" y="1086"/>
                  </a:lnTo>
                  <a:close/>
                  <a:moveTo>
                    <a:pt x="47234" y="1100"/>
                  </a:moveTo>
                  <a:lnTo>
                    <a:pt x="46987" y="2090"/>
                  </a:lnTo>
                  <a:lnTo>
                    <a:pt x="47138" y="2131"/>
                  </a:lnTo>
                  <a:lnTo>
                    <a:pt x="47372" y="1141"/>
                  </a:lnTo>
                  <a:lnTo>
                    <a:pt x="47234" y="1100"/>
                  </a:lnTo>
                  <a:close/>
                  <a:moveTo>
                    <a:pt x="28203" y="1293"/>
                  </a:moveTo>
                  <a:lnTo>
                    <a:pt x="28052" y="1334"/>
                  </a:lnTo>
                  <a:lnTo>
                    <a:pt x="28327" y="2324"/>
                  </a:lnTo>
                  <a:lnTo>
                    <a:pt x="28465" y="2283"/>
                  </a:lnTo>
                  <a:lnTo>
                    <a:pt x="28203" y="1293"/>
                  </a:lnTo>
                  <a:close/>
                  <a:moveTo>
                    <a:pt x="48046" y="1306"/>
                  </a:moveTo>
                  <a:lnTo>
                    <a:pt x="47784" y="2296"/>
                  </a:lnTo>
                  <a:lnTo>
                    <a:pt x="47922" y="2338"/>
                  </a:lnTo>
                  <a:lnTo>
                    <a:pt x="48197" y="1348"/>
                  </a:lnTo>
                  <a:lnTo>
                    <a:pt x="48046" y="1306"/>
                  </a:lnTo>
                  <a:close/>
                  <a:moveTo>
                    <a:pt x="27392" y="1526"/>
                  </a:moveTo>
                  <a:lnTo>
                    <a:pt x="27240" y="1568"/>
                  </a:lnTo>
                  <a:lnTo>
                    <a:pt x="27530" y="2544"/>
                  </a:lnTo>
                  <a:lnTo>
                    <a:pt x="27680" y="2503"/>
                  </a:lnTo>
                  <a:lnTo>
                    <a:pt x="27392" y="1526"/>
                  </a:lnTo>
                  <a:close/>
                  <a:moveTo>
                    <a:pt x="48857" y="1540"/>
                  </a:moveTo>
                  <a:lnTo>
                    <a:pt x="48569" y="2516"/>
                  </a:lnTo>
                  <a:lnTo>
                    <a:pt x="48719" y="2558"/>
                  </a:lnTo>
                  <a:lnTo>
                    <a:pt x="49009" y="1581"/>
                  </a:lnTo>
                  <a:lnTo>
                    <a:pt x="48857" y="1540"/>
                  </a:lnTo>
                  <a:close/>
                  <a:moveTo>
                    <a:pt x="26580" y="1774"/>
                  </a:moveTo>
                  <a:lnTo>
                    <a:pt x="26443" y="1815"/>
                  </a:lnTo>
                  <a:lnTo>
                    <a:pt x="26745" y="2791"/>
                  </a:lnTo>
                  <a:lnTo>
                    <a:pt x="26897" y="2736"/>
                  </a:lnTo>
                  <a:lnTo>
                    <a:pt x="26580" y="1774"/>
                  </a:lnTo>
                  <a:close/>
                  <a:moveTo>
                    <a:pt x="49669" y="1788"/>
                  </a:moveTo>
                  <a:lnTo>
                    <a:pt x="49352" y="2751"/>
                  </a:lnTo>
                  <a:lnTo>
                    <a:pt x="49504" y="2806"/>
                  </a:lnTo>
                  <a:lnTo>
                    <a:pt x="49806" y="1829"/>
                  </a:lnTo>
                  <a:lnTo>
                    <a:pt x="49669" y="1788"/>
                  </a:lnTo>
                  <a:close/>
                  <a:moveTo>
                    <a:pt x="25783" y="2035"/>
                  </a:moveTo>
                  <a:lnTo>
                    <a:pt x="25632" y="2076"/>
                  </a:lnTo>
                  <a:lnTo>
                    <a:pt x="25975" y="3039"/>
                  </a:lnTo>
                  <a:lnTo>
                    <a:pt x="26113" y="2998"/>
                  </a:lnTo>
                  <a:lnTo>
                    <a:pt x="25783" y="2035"/>
                  </a:lnTo>
                  <a:close/>
                  <a:moveTo>
                    <a:pt x="50466" y="2049"/>
                  </a:moveTo>
                  <a:lnTo>
                    <a:pt x="50136" y="3011"/>
                  </a:lnTo>
                  <a:lnTo>
                    <a:pt x="50274" y="3066"/>
                  </a:lnTo>
                  <a:lnTo>
                    <a:pt x="50617" y="2104"/>
                  </a:lnTo>
                  <a:lnTo>
                    <a:pt x="50466" y="2049"/>
                  </a:lnTo>
                  <a:close/>
                  <a:moveTo>
                    <a:pt x="24985" y="2311"/>
                  </a:moveTo>
                  <a:lnTo>
                    <a:pt x="24848" y="2366"/>
                  </a:lnTo>
                  <a:lnTo>
                    <a:pt x="25205" y="3328"/>
                  </a:lnTo>
                  <a:lnTo>
                    <a:pt x="25343" y="3273"/>
                  </a:lnTo>
                  <a:lnTo>
                    <a:pt x="24985" y="2311"/>
                  </a:lnTo>
                  <a:close/>
                  <a:moveTo>
                    <a:pt x="51264" y="2338"/>
                  </a:moveTo>
                  <a:lnTo>
                    <a:pt x="50906" y="3286"/>
                  </a:lnTo>
                  <a:lnTo>
                    <a:pt x="51057" y="3341"/>
                  </a:lnTo>
                  <a:lnTo>
                    <a:pt x="51415" y="2393"/>
                  </a:lnTo>
                  <a:lnTo>
                    <a:pt x="51264" y="2338"/>
                  </a:lnTo>
                  <a:close/>
                  <a:moveTo>
                    <a:pt x="24202" y="2613"/>
                  </a:moveTo>
                  <a:lnTo>
                    <a:pt x="24064" y="2668"/>
                  </a:lnTo>
                  <a:lnTo>
                    <a:pt x="24435" y="3616"/>
                  </a:lnTo>
                  <a:lnTo>
                    <a:pt x="24573" y="3561"/>
                  </a:lnTo>
                  <a:lnTo>
                    <a:pt x="24202" y="2613"/>
                  </a:lnTo>
                  <a:close/>
                  <a:moveTo>
                    <a:pt x="52061" y="2641"/>
                  </a:moveTo>
                  <a:lnTo>
                    <a:pt x="51676" y="3589"/>
                  </a:lnTo>
                  <a:lnTo>
                    <a:pt x="51814" y="3644"/>
                  </a:lnTo>
                  <a:lnTo>
                    <a:pt x="52199" y="2696"/>
                  </a:lnTo>
                  <a:lnTo>
                    <a:pt x="52061" y="2641"/>
                  </a:lnTo>
                  <a:close/>
                  <a:moveTo>
                    <a:pt x="23417" y="2929"/>
                  </a:moveTo>
                  <a:lnTo>
                    <a:pt x="23280" y="2984"/>
                  </a:lnTo>
                  <a:lnTo>
                    <a:pt x="23679" y="3919"/>
                  </a:lnTo>
                  <a:lnTo>
                    <a:pt x="23817" y="3864"/>
                  </a:lnTo>
                  <a:lnTo>
                    <a:pt x="23417" y="2929"/>
                  </a:lnTo>
                  <a:close/>
                  <a:moveTo>
                    <a:pt x="52831" y="2956"/>
                  </a:moveTo>
                  <a:lnTo>
                    <a:pt x="52446" y="3891"/>
                  </a:lnTo>
                  <a:lnTo>
                    <a:pt x="52584" y="3946"/>
                  </a:lnTo>
                  <a:lnTo>
                    <a:pt x="52982" y="3011"/>
                  </a:lnTo>
                  <a:lnTo>
                    <a:pt x="52831" y="2956"/>
                  </a:lnTo>
                  <a:close/>
                  <a:moveTo>
                    <a:pt x="22647" y="3259"/>
                  </a:moveTo>
                  <a:lnTo>
                    <a:pt x="22510" y="3328"/>
                  </a:lnTo>
                  <a:lnTo>
                    <a:pt x="22922" y="4249"/>
                  </a:lnTo>
                  <a:lnTo>
                    <a:pt x="23060" y="4194"/>
                  </a:lnTo>
                  <a:lnTo>
                    <a:pt x="22647" y="3259"/>
                  </a:lnTo>
                  <a:close/>
                  <a:moveTo>
                    <a:pt x="53615" y="3286"/>
                  </a:moveTo>
                  <a:lnTo>
                    <a:pt x="53202" y="4221"/>
                  </a:lnTo>
                  <a:lnTo>
                    <a:pt x="53340" y="4276"/>
                  </a:lnTo>
                  <a:lnTo>
                    <a:pt x="53752" y="3356"/>
                  </a:lnTo>
                  <a:lnTo>
                    <a:pt x="53615" y="3286"/>
                  </a:lnTo>
                  <a:close/>
                  <a:moveTo>
                    <a:pt x="21892" y="3603"/>
                  </a:moveTo>
                  <a:lnTo>
                    <a:pt x="21754" y="3671"/>
                  </a:lnTo>
                  <a:lnTo>
                    <a:pt x="22194" y="4593"/>
                  </a:lnTo>
                  <a:lnTo>
                    <a:pt x="22317" y="4524"/>
                  </a:lnTo>
                  <a:lnTo>
                    <a:pt x="21892" y="3603"/>
                  </a:lnTo>
                  <a:close/>
                  <a:moveTo>
                    <a:pt x="54385" y="3644"/>
                  </a:moveTo>
                  <a:lnTo>
                    <a:pt x="53945" y="4566"/>
                  </a:lnTo>
                  <a:lnTo>
                    <a:pt x="54082" y="4634"/>
                  </a:lnTo>
                  <a:lnTo>
                    <a:pt x="54522" y="3713"/>
                  </a:lnTo>
                  <a:lnTo>
                    <a:pt x="54385" y="3644"/>
                  </a:lnTo>
                  <a:close/>
                  <a:moveTo>
                    <a:pt x="21135" y="3974"/>
                  </a:moveTo>
                  <a:lnTo>
                    <a:pt x="20997" y="4043"/>
                  </a:lnTo>
                  <a:lnTo>
                    <a:pt x="21452" y="4951"/>
                  </a:lnTo>
                  <a:lnTo>
                    <a:pt x="21589" y="4881"/>
                  </a:lnTo>
                  <a:lnTo>
                    <a:pt x="21135" y="3974"/>
                  </a:lnTo>
                  <a:close/>
                  <a:moveTo>
                    <a:pt x="55142" y="4016"/>
                  </a:moveTo>
                  <a:lnTo>
                    <a:pt x="54687" y="4923"/>
                  </a:lnTo>
                  <a:lnTo>
                    <a:pt x="54812" y="4991"/>
                  </a:lnTo>
                  <a:lnTo>
                    <a:pt x="55279" y="4084"/>
                  </a:lnTo>
                  <a:lnTo>
                    <a:pt x="55142" y="4016"/>
                  </a:lnTo>
                  <a:close/>
                  <a:moveTo>
                    <a:pt x="20379" y="4359"/>
                  </a:moveTo>
                  <a:lnTo>
                    <a:pt x="20255" y="4428"/>
                  </a:lnTo>
                  <a:lnTo>
                    <a:pt x="20722" y="5336"/>
                  </a:lnTo>
                  <a:lnTo>
                    <a:pt x="20860" y="5253"/>
                  </a:lnTo>
                  <a:lnTo>
                    <a:pt x="20379" y="4359"/>
                  </a:lnTo>
                  <a:close/>
                  <a:moveTo>
                    <a:pt x="55897" y="4401"/>
                  </a:moveTo>
                  <a:lnTo>
                    <a:pt x="55417" y="5294"/>
                  </a:lnTo>
                  <a:lnTo>
                    <a:pt x="55554" y="5376"/>
                  </a:lnTo>
                  <a:lnTo>
                    <a:pt x="56022" y="4469"/>
                  </a:lnTo>
                  <a:lnTo>
                    <a:pt x="55897" y="4401"/>
                  </a:lnTo>
                  <a:close/>
                  <a:moveTo>
                    <a:pt x="19650" y="4758"/>
                  </a:moveTo>
                  <a:lnTo>
                    <a:pt x="19512" y="4826"/>
                  </a:lnTo>
                  <a:lnTo>
                    <a:pt x="20007" y="5721"/>
                  </a:lnTo>
                  <a:lnTo>
                    <a:pt x="20132" y="5651"/>
                  </a:lnTo>
                  <a:lnTo>
                    <a:pt x="19650" y="4758"/>
                  </a:lnTo>
                  <a:close/>
                  <a:moveTo>
                    <a:pt x="56640" y="4799"/>
                  </a:moveTo>
                  <a:lnTo>
                    <a:pt x="56132" y="5693"/>
                  </a:lnTo>
                  <a:lnTo>
                    <a:pt x="56269" y="5761"/>
                  </a:lnTo>
                  <a:lnTo>
                    <a:pt x="56764" y="4881"/>
                  </a:lnTo>
                  <a:lnTo>
                    <a:pt x="56640" y="4799"/>
                  </a:lnTo>
                  <a:close/>
                  <a:moveTo>
                    <a:pt x="18907" y="5171"/>
                  </a:moveTo>
                  <a:lnTo>
                    <a:pt x="18784" y="5253"/>
                  </a:lnTo>
                  <a:lnTo>
                    <a:pt x="19292" y="6133"/>
                  </a:lnTo>
                  <a:lnTo>
                    <a:pt x="19430" y="6051"/>
                  </a:lnTo>
                  <a:lnTo>
                    <a:pt x="18907" y="5171"/>
                  </a:lnTo>
                  <a:close/>
                  <a:moveTo>
                    <a:pt x="57369" y="5226"/>
                  </a:moveTo>
                  <a:lnTo>
                    <a:pt x="56847" y="6106"/>
                  </a:lnTo>
                  <a:lnTo>
                    <a:pt x="56984" y="6174"/>
                  </a:lnTo>
                  <a:lnTo>
                    <a:pt x="57507" y="5294"/>
                  </a:lnTo>
                  <a:lnTo>
                    <a:pt x="57369" y="5226"/>
                  </a:lnTo>
                  <a:close/>
                  <a:moveTo>
                    <a:pt x="18192" y="5611"/>
                  </a:moveTo>
                  <a:lnTo>
                    <a:pt x="18055" y="5693"/>
                  </a:lnTo>
                  <a:lnTo>
                    <a:pt x="18605" y="6546"/>
                  </a:lnTo>
                  <a:lnTo>
                    <a:pt x="18729" y="6477"/>
                  </a:lnTo>
                  <a:lnTo>
                    <a:pt x="18192" y="5611"/>
                  </a:lnTo>
                  <a:close/>
                  <a:moveTo>
                    <a:pt x="58084" y="5651"/>
                  </a:moveTo>
                  <a:lnTo>
                    <a:pt x="57562" y="6518"/>
                  </a:lnTo>
                  <a:lnTo>
                    <a:pt x="57685" y="6601"/>
                  </a:lnTo>
                  <a:lnTo>
                    <a:pt x="58222" y="5734"/>
                  </a:lnTo>
                  <a:lnTo>
                    <a:pt x="58084" y="5651"/>
                  </a:lnTo>
                  <a:close/>
                  <a:moveTo>
                    <a:pt x="17477" y="6051"/>
                  </a:moveTo>
                  <a:lnTo>
                    <a:pt x="17354" y="6133"/>
                  </a:lnTo>
                  <a:lnTo>
                    <a:pt x="17904" y="6986"/>
                  </a:lnTo>
                  <a:lnTo>
                    <a:pt x="18027" y="6917"/>
                  </a:lnTo>
                  <a:lnTo>
                    <a:pt x="17477" y="6051"/>
                  </a:lnTo>
                  <a:close/>
                  <a:moveTo>
                    <a:pt x="58799" y="6106"/>
                  </a:moveTo>
                  <a:lnTo>
                    <a:pt x="58249" y="6958"/>
                  </a:lnTo>
                  <a:lnTo>
                    <a:pt x="58373" y="7041"/>
                  </a:lnTo>
                  <a:lnTo>
                    <a:pt x="58937" y="6188"/>
                  </a:lnTo>
                  <a:lnTo>
                    <a:pt x="58799" y="6106"/>
                  </a:lnTo>
                  <a:close/>
                  <a:moveTo>
                    <a:pt x="16776" y="6518"/>
                  </a:moveTo>
                  <a:lnTo>
                    <a:pt x="16652" y="6601"/>
                  </a:lnTo>
                  <a:lnTo>
                    <a:pt x="17230" y="7439"/>
                  </a:lnTo>
                  <a:lnTo>
                    <a:pt x="17354" y="7357"/>
                  </a:lnTo>
                  <a:lnTo>
                    <a:pt x="16776" y="6518"/>
                  </a:lnTo>
                  <a:close/>
                  <a:moveTo>
                    <a:pt x="59500" y="6573"/>
                  </a:moveTo>
                  <a:lnTo>
                    <a:pt x="58937" y="7426"/>
                  </a:lnTo>
                  <a:lnTo>
                    <a:pt x="59060" y="7508"/>
                  </a:lnTo>
                  <a:lnTo>
                    <a:pt x="59638" y="6669"/>
                  </a:lnTo>
                  <a:lnTo>
                    <a:pt x="59500" y="6573"/>
                  </a:lnTo>
                  <a:close/>
                  <a:moveTo>
                    <a:pt x="16089" y="6999"/>
                  </a:moveTo>
                  <a:lnTo>
                    <a:pt x="15964" y="7082"/>
                  </a:lnTo>
                  <a:lnTo>
                    <a:pt x="16556" y="7921"/>
                  </a:lnTo>
                  <a:lnTo>
                    <a:pt x="16679" y="7824"/>
                  </a:lnTo>
                  <a:lnTo>
                    <a:pt x="16089" y="6999"/>
                  </a:lnTo>
                  <a:close/>
                  <a:moveTo>
                    <a:pt x="60202" y="7054"/>
                  </a:moveTo>
                  <a:lnTo>
                    <a:pt x="59610" y="7893"/>
                  </a:lnTo>
                  <a:lnTo>
                    <a:pt x="59734" y="7976"/>
                  </a:lnTo>
                  <a:lnTo>
                    <a:pt x="60325" y="7151"/>
                  </a:lnTo>
                  <a:lnTo>
                    <a:pt x="60202" y="7054"/>
                  </a:lnTo>
                  <a:close/>
                  <a:moveTo>
                    <a:pt x="15401" y="7494"/>
                  </a:moveTo>
                  <a:lnTo>
                    <a:pt x="15277" y="7577"/>
                  </a:lnTo>
                  <a:lnTo>
                    <a:pt x="15896" y="8402"/>
                  </a:lnTo>
                  <a:lnTo>
                    <a:pt x="16006" y="8306"/>
                  </a:lnTo>
                  <a:lnTo>
                    <a:pt x="15401" y="7494"/>
                  </a:lnTo>
                  <a:close/>
                  <a:moveTo>
                    <a:pt x="60875" y="7549"/>
                  </a:moveTo>
                  <a:lnTo>
                    <a:pt x="60270" y="8374"/>
                  </a:lnTo>
                  <a:lnTo>
                    <a:pt x="60394" y="8457"/>
                  </a:lnTo>
                  <a:lnTo>
                    <a:pt x="61000" y="7646"/>
                  </a:lnTo>
                  <a:lnTo>
                    <a:pt x="60875" y="7549"/>
                  </a:lnTo>
                  <a:close/>
                  <a:moveTo>
                    <a:pt x="14741" y="8003"/>
                  </a:moveTo>
                  <a:lnTo>
                    <a:pt x="14617" y="8099"/>
                  </a:lnTo>
                  <a:lnTo>
                    <a:pt x="15249" y="8897"/>
                  </a:lnTo>
                  <a:lnTo>
                    <a:pt x="15359" y="8801"/>
                  </a:lnTo>
                  <a:lnTo>
                    <a:pt x="14741" y="8003"/>
                  </a:lnTo>
                  <a:close/>
                  <a:moveTo>
                    <a:pt x="61550" y="8072"/>
                  </a:moveTo>
                  <a:lnTo>
                    <a:pt x="60917" y="8869"/>
                  </a:lnTo>
                  <a:lnTo>
                    <a:pt x="61040" y="8966"/>
                  </a:lnTo>
                  <a:lnTo>
                    <a:pt x="61673" y="8168"/>
                  </a:lnTo>
                  <a:lnTo>
                    <a:pt x="61550" y="8072"/>
                  </a:lnTo>
                  <a:close/>
                  <a:moveTo>
                    <a:pt x="14081" y="8526"/>
                  </a:moveTo>
                  <a:lnTo>
                    <a:pt x="13957" y="8622"/>
                  </a:lnTo>
                  <a:lnTo>
                    <a:pt x="14604" y="9406"/>
                  </a:lnTo>
                  <a:lnTo>
                    <a:pt x="14714" y="9309"/>
                  </a:lnTo>
                  <a:lnTo>
                    <a:pt x="14081" y="8526"/>
                  </a:lnTo>
                  <a:close/>
                  <a:moveTo>
                    <a:pt x="62210" y="8594"/>
                  </a:moveTo>
                  <a:lnTo>
                    <a:pt x="61563" y="9379"/>
                  </a:lnTo>
                  <a:lnTo>
                    <a:pt x="61673" y="9474"/>
                  </a:lnTo>
                  <a:lnTo>
                    <a:pt x="62333" y="8691"/>
                  </a:lnTo>
                  <a:lnTo>
                    <a:pt x="62210" y="8594"/>
                  </a:lnTo>
                  <a:close/>
                  <a:moveTo>
                    <a:pt x="13434" y="9062"/>
                  </a:moveTo>
                  <a:lnTo>
                    <a:pt x="13311" y="9159"/>
                  </a:lnTo>
                  <a:lnTo>
                    <a:pt x="13971" y="9929"/>
                  </a:lnTo>
                  <a:lnTo>
                    <a:pt x="14094" y="9846"/>
                  </a:lnTo>
                  <a:lnTo>
                    <a:pt x="13434" y="9062"/>
                  </a:lnTo>
                  <a:close/>
                  <a:moveTo>
                    <a:pt x="62855" y="9131"/>
                  </a:moveTo>
                  <a:lnTo>
                    <a:pt x="62195" y="9914"/>
                  </a:lnTo>
                  <a:lnTo>
                    <a:pt x="62305" y="10011"/>
                  </a:lnTo>
                  <a:lnTo>
                    <a:pt x="62965" y="9241"/>
                  </a:lnTo>
                  <a:lnTo>
                    <a:pt x="62855" y="9131"/>
                  </a:lnTo>
                  <a:close/>
                  <a:moveTo>
                    <a:pt x="12788" y="9612"/>
                  </a:moveTo>
                  <a:lnTo>
                    <a:pt x="12678" y="9722"/>
                  </a:lnTo>
                  <a:lnTo>
                    <a:pt x="13366" y="10479"/>
                  </a:lnTo>
                  <a:lnTo>
                    <a:pt x="13476" y="10382"/>
                  </a:lnTo>
                  <a:lnTo>
                    <a:pt x="12788" y="9612"/>
                  </a:lnTo>
                  <a:close/>
                  <a:moveTo>
                    <a:pt x="63488" y="9694"/>
                  </a:moveTo>
                  <a:lnTo>
                    <a:pt x="62815" y="10451"/>
                  </a:lnTo>
                  <a:lnTo>
                    <a:pt x="62925" y="10547"/>
                  </a:lnTo>
                  <a:lnTo>
                    <a:pt x="63598" y="9791"/>
                  </a:lnTo>
                  <a:lnTo>
                    <a:pt x="63488" y="9694"/>
                  </a:lnTo>
                  <a:close/>
                  <a:moveTo>
                    <a:pt x="12169" y="10176"/>
                  </a:moveTo>
                  <a:lnTo>
                    <a:pt x="12059" y="10286"/>
                  </a:lnTo>
                  <a:lnTo>
                    <a:pt x="12761" y="11029"/>
                  </a:lnTo>
                  <a:lnTo>
                    <a:pt x="12857" y="10932"/>
                  </a:lnTo>
                  <a:lnTo>
                    <a:pt x="12169" y="10176"/>
                  </a:lnTo>
                  <a:close/>
                  <a:moveTo>
                    <a:pt x="64107" y="10259"/>
                  </a:moveTo>
                  <a:lnTo>
                    <a:pt x="63420" y="11001"/>
                  </a:lnTo>
                  <a:lnTo>
                    <a:pt x="63530" y="11111"/>
                  </a:lnTo>
                  <a:lnTo>
                    <a:pt x="64230" y="10369"/>
                  </a:lnTo>
                  <a:lnTo>
                    <a:pt x="64107" y="10259"/>
                  </a:lnTo>
                  <a:close/>
                  <a:moveTo>
                    <a:pt x="11564" y="10767"/>
                  </a:moveTo>
                  <a:lnTo>
                    <a:pt x="11454" y="10864"/>
                  </a:lnTo>
                  <a:lnTo>
                    <a:pt x="12156" y="11592"/>
                  </a:lnTo>
                  <a:lnTo>
                    <a:pt x="12266" y="11496"/>
                  </a:lnTo>
                  <a:lnTo>
                    <a:pt x="11564" y="10767"/>
                  </a:lnTo>
                  <a:close/>
                  <a:moveTo>
                    <a:pt x="64725" y="10836"/>
                  </a:moveTo>
                  <a:lnTo>
                    <a:pt x="64010" y="11564"/>
                  </a:lnTo>
                  <a:lnTo>
                    <a:pt x="64120" y="11674"/>
                  </a:lnTo>
                  <a:lnTo>
                    <a:pt x="64835" y="10946"/>
                  </a:lnTo>
                  <a:lnTo>
                    <a:pt x="64725" y="10836"/>
                  </a:lnTo>
                  <a:close/>
                  <a:moveTo>
                    <a:pt x="10959" y="11359"/>
                  </a:moveTo>
                  <a:lnTo>
                    <a:pt x="10849" y="11469"/>
                  </a:lnTo>
                  <a:lnTo>
                    <a:pt x="11578" y="12169"/>
                  </a:lnTo>
                  <a:lnTo>
                    <a:pt x="11688" y="12074"/>
                  </a:lnTo>
                  <a:lnTo>
                    <a:pt x="10959" y="11359"/>
                  </a:lnTo>
                  <a:close/>
                  <a:moveTo>
                    <a:pt x="65317" y="11441"/>
                  </a:moveTo>
                  <a:lnTo>
                    <a:pt x="64588" y="12156"/>
                  </a:lnTo>
                  <a:lnTo>
                    <a:pt x="64698" y="12252"/>
                  </a:lnTo>
                  <a:lnTo>
                    <a:pt x="65427" y="11551"/>
                  </a:lnTo>
                  <a:lnTo>
                    <a:pt x="65317" y="11441"/>
                  </a:lnTo>
                  <a:close/>
                  <a:moveTo>
                    <a:pt x="10382" y="11964"/>
                  </a:moveTo>
                  <a:lnTo>
                    <a:pt x="10272" y="12074"/>
                  </a:lnTo>
                  <a:lnTo>
                    <a:pt x="11014" y="12774"/>
                  </a:lnTo>
                  <a:lnTo>
                    <a:pt x="11124" y="12664"/>
                  </a:lnTo>
                  <a:lnTo>
                    <a:pt x="10382" y="11964"/>
                  </a:lnTo>
                  <a:close/>
                  <a:moveTo>
                    <a:pt x="65895" y="12046"/>
                  </a:moveTo>
                  <a:lnTo>
                    <a:pt x="65152" y="12747"/>
                  </a:lnTo>
                  <a:lnTo>
                    <a:pt x="65262" y="12857"/>
                  </a:lnTo>
                  <a:lnTo>
                    <a:pt x="66005" y="12156"/>
                  </a:lnTo>
                  <a:lnTo>
                    <a:pt x="65895" y="12046"/>
                  </a:lnTo>
                  <a:close/>
                  <a:moveTo>
                    <a:pt x="9804" y="12582"/>
                  </a:moveTo>
                  <a:lnTo>
                    <a:pt x="9708" y="12692"/>
                  </a:lnTo>
                  <a:lnTo>
                    <a:pt x="10464" y="13380"/>
                  </a:lnTo>
                  <a:lnTo>
                    <a:pt x="10561" y="13270"/>
                  </a:lnTo>
                  <a:lnTo>
                    <a:pt x="9804" y="12582"/>
                  </a:lnTo>
                  <a:close/>
                  <a:moveTo>
                    <a:pt x="66472" y="12664"/>
                  </a:moveTo>
                  <a:lnTo>
                    <a:pt x="65716" y="13352"/>
                  </a:lnTo>
                  <a:lnTo>
                    <a:pt x="65812" y="13462"/>
                  </a:lnTo>
                  <a:lnTo>
                    <a:pt x="66568" y="12774"/>
                  </a:lnTo>
                  <a:lnTo>
                    <a:pt x="66472" y="12664"/>
                  </a:lnTo>
                  <a:close/>
                  <a:moveTo>
                    <a:pt x="9254" y="13215"/>
                  </a:moveTo>
                  <a:lnTo>
                    <a:pt x="9144" y="13325"/>
                  </a:lnTo>
                  <a:lnTo>
                    <a:pt x="9928" y="13999"/>
                  </a:lnTo>
                  <a:lnTo>
                    <a:pt x="10024" y="13875"/>
                  </a:lnTo>
                  <a:lnTo>
                    <a:pt x="9254" y="13215"/>
                  </a:lnTo>
                  <a:close/>
                  <a:moveTo>
                    <a:pt x="67022" y="13297"/>
                  </a:moveTo>
                  <a:lnTo>
                    <a:pt x="66252" y="13957"/>
                  </a:lnTo>
                  <a:lnTo>
                    <a:pt x="66348" y="14081"/>
                  </a:lnTo>
                  <a:lnTo>
                    <a:pt x="67132" y="13421"/>
                  </a:lnTo>
                  <a:lnTo>
                    <a:pt x="67022" y="13297"/>
                  </a:lnTo>
                  <a:close/>
                  <a:moveTo>
                    <a:pt x="8704" y="13861"/>
                  </a:moveTo>
                  <a:lnTo>
                    <a:pt x="8608" y="13971"/>
                  </a:lnTo>
                  <a:lnTo>
                    <a:pt x="9391" y="14617"/>
                  </a:lnTo>
                  <a:lnTo>
                    <a:pt x="9488" y="14507"/>
                  </a:lnTo>
                  <a:lnTo>
                    <a:pt x="8704" y="13861"/>
                  </a:lnTo>
                  <a:close/>
                  <a:moveTo>
                    <a:pt x="67572" y="13944"/>
                  </a:moveTo>
                  <a:lnTo>
                    <a:pt x="66775" y="14590"/>
                  </a:lnTo>
                  <a:lnTo>
                    <a:pt x="66871" y="14700"/>
                  </a:lnTo>
                  <a:lnTo>
                    <a:pt x="67668" y="14067"/>
                  </a:lnTo>
                  <a:lnTo>
                    <a:pt x="67572" y="13944"/>
                  </a:lnTo>
                  <a:close/>
                  <a:moveTo>
                    <a:pt x="8168" y="14507"/>
                  </a:moveTo>
                  <a:lnTo>
                    <a:pt x="8086" y="14631"/>
                  </a:lnTo>
                  <a:lnTo>
                    <a:pt x="8883" y="15264"/>
                  </a:lnTo>
                  <a:lnTo>
                    <a:pt x="8979" y="15140"/>
                  </a:lnTo>
                  <a:lnTo>
                    <a:pt x="8168" y="14507"/>
                  </a:lnTo>
                  <a:close/>
                  <a:moveTo>
                    <a:pt x="68095" y="14604"/>
                  </a:moveTo>
                  <a:lnTo>
                    <a:pt x="67297" y="15236"/>
                  </a:lnTo>
                  <a:lnTo>
                    <a:pt x="67380" y="15346"/>
                  </a:lnTo>
                  <a:lnTo>
                    <a:pt x="68191" y="14727"/>
                  </a:lnTo>
                  <a:lnTo>
                    <a:pt x="68095" y="14604"/>
                  </a:lnTo>
                  <a:close/>
                  <a:moveTo>
                    <a:pt x="7659" y="15181"/>
                  </a:moveTo>
                  <a:lnTo>
                    <a:pt x="7563" y="15305"/>
                  </a:lnTo>
                  <a:lnTo>
                    <a:pt x="8388" y="15910"/>
                  </a:lnTo>
                  <a:lnTo>
                    <a:pt x="8471" y="15800"/>
                  </a:lnTo>
                  <a:lnTo>
                    <a:pt x="7659" y="15181"/>
                  </a:lnTo>
                  <a:close/>
                  <a:moveTo>
                    <a:pt x="68603" y="15264"/>
                  </a:moveTo>
                  <a:lnTo>
                    <a:pt x="67793" y="15882"/>
                  </a:lnTo>
                  <a:lnTo>
                    <a:pt x="67875" y="15992"/>
                  </a:lnTo>
                  <a:lnTo>
                    <a:pt x="68700" y="15387"/>
                  </a:lnTo>
                  <a:lnTo>
                    <a:pt x="68603" y="15264"/>
                  </a:lnTo>
                  <a:close/>
                  <a:moveTo>
                    <a:pt x="7164" y="15855"/>
                  </a:moveTo>
                  <a:lnTo>
                    <a:pt x="7068" y="15979"/>
                  </a:lnTo>
                  <a:lnTo>
                    <a:pt x="7893" y="16570"/>
                  </a:lnTo>
                  <a:lnTo>
                    <a:pt x="7989" y="16460"/>
                  </a:lnTo>
                  <a:lnTo>
                    <a:pt x="7164" y="15855"/>
                  </a:lnTo>
                  <a:close/>
                  <a:moveTo>
                    <a:pt x="69098" y="15952"/>
                  </a:moveTo>
                  <a:lnTo>
                    <a:pt x="68273" y="16542"/>
                  </a:lnTo>
                  <a:lnTo>
                    <a:pt x="68356" y="16667"/>
                  </a:lnTo>
                  <a:lnTo>
                    <a:pt x="69195" y="16075"/>
                  </a:lnTo>
                  <a:lnTo>
                    <a:pt x="69098" y="15952"/>
                  </a:lnTo>
                  <a:close/>
                  <a:moveTo>
                    <a:pt x="6669" y="16557"/>
                  </a:moveTo>
                  <a:lnTo>
                    <a:pt x="6586" y="16680"/>
                  </a:lnTo>
                  <a:lnTo>
                    <a:pt x="7426" y="17244"/>
                  </a:lnTo>
                  <a:lnTo>
                    <a:pt x="7508" y="17134"/>
                  </a:lnTo>
                  <a:lnTo>
                    <a:pt x="6669" y="16557"/>
                  </a:lnTo>
                  <a:close/>
                  <a:moveTo>
                    <a:pt x="69580" y="16639"/>
                  </a:moveTo>
                  <a:lnTo>
                    <a:pt x="68741" y="17217"/>
                  </a:lnTo>
                  <a:lnTo>
                    <a:pt x="68823" y="17340"/>
                  </a:lnTo>
                  <a:lnTo>
                    <a:pt x="69676" y="16762"/>
                  </a:lnTo>
                  <a:lnTo>
                    <a:pt x="69580" y="16639"/>
                  </a:lnTo>
                  <a:close/>
                  <a:moveTo>
                    <a:pt x="6201" y="17257"/>
                  </a:moveTo>
                  <a:lnTo>
                    <a:pt x="6119" y="17382"/>
                  </a:lnTo>
                  <a:lnTo>
                    <a:pt x="6971" y="17932"/>
                  </a:lnTo>
                  <a:lnTo>
                    <a:pt x="7054" y="17807"/>
                  </a:lnTo>
                  <a:lnTo>
                    <a:pt x="6201" y="17257"/>
                  </a:lnTo>
                  <a:close/>
                  <a:moveTo>
                    <a:pt x="70048" y="17340"/>
                  </a:moveTo>
                  <a:lnTo>
                    <a:pt x="69195" y="17890"/>
                  </a:lnTo>
                  <a:lnTo>
                    <a:pt x="69278" y="18014"/>
                  </a:lnTo>
                  <a:lnTo>
                    <a:pt x="70130" y="17464"/>
                  </a:lnTo>
                  <a:lnTo>
                    <a:pt x="70048" y="17340"/>
                  </a:lnTo>
                  <a:close/>
                  <a:moveTo>
                    <a:pt x="5748" y="17959"/>
                  </a:moveTo>
                  <a:lnTo>
                    <a:pt x="5665" y="18097"/>
                  </a:lnTo>
                  <a:lnTo>
                    <a:pt x="6531" y="18632"/>
                  </a:lnTo>
                  <a:lnTo>
                    <a:pt x="6614" y="18495"/>
                  </a:lnTo>
                  <a:lnTo>
                    <a:pt x="5748" y="17959"/>
                  </a:lnTo>
                  <a:close/>
                  <a:moveTo>
                    <a:pt x="70501" y="18042"/>
                  </a:moveTo>
                  <a:lnTo>
                    <a:pt x="69635" y="18577"/>
                  </a:lnTo>
                  <a:lnTo>
                    <a:pt x="69718" y="18715"/>
                  </a:lnTo>
                  <a:lnTo>
                    <a:pt x="70583" y="18179"/>
                  </a:lnTo>
                  <a:lnTo>
                    <a:pt x="70501" y="18042"/>
                  </a:lnTo>
                  <a:close/>
                  <a:moveTo>
                    <a:pt x="5308" y="18687"/>
                  </a:moveTo>
                  <a:lnTo>
                    <a:pt x="5225" y="18812"/>
                  </a:lnTo>
                  <a:lnTo>
                    <a:pt x="6106" y="19334"/>
                  </a:lnTo>
                  <a:lnTo>
                    <a:pt x="6188" y="19210"/>
                  </a:lnTo>
                  <a:lnTo>
                    <a:pt x="5308" y="18687"/>
                  </a:lnTo>
                  <a:close/>
                  <a:moveTo>
                    <a:pt x="70941" y="18770"/>
                  </a:moveTo>
                  <a:lnTo>
                    <a:pt x="70061" y="19279"/>
                  </a:lnTo>
                  <a:lnTo>
                    <a:pt x="70130" y="19417"/>
                  </a:lnTo>
                  <a:lnTo>
                    <a:pt x="71010" y="18894"/>
                  </a:lnTo>
                  <a:lnTo>
                    <a:pt x="70941" y="18770"/>
                  </a:lnTo>
                  <a:close/>
                  <a:moveTo>
                    <a:pt x="4881" y="19417"/>
                  </a:moveTo>
                  <a:lnTo>
                    <a:pt x="4813" y="19554"/>
                  </a:lnTo>
                  <a:lnTo>
                    <a:pt x="5706" y="20049"/>
                  </a:lnTo>
                  <a:lnTo>
                    <a:pt x="5775" y="19912"/>
                  </a:lnTo>
                  <a:lnTo>
                    <a:pt x="4881" y="19417"/>
                  </a:lnTo>
                  <a:close/>
                  <a:moveTo>
                    <a:pt x="71353" y="19499"/>
                  </a:moveTo>
                  <a:lnTo>
                    <a:pt x="70473" y="19994"/>
                  </a:lnTo>
                  <a:lnTo>
                    <a:pt x="70543" y="20132"/>
                  </a:lnTo>
                  <a:lnTo>
                    <a:pt x="71436" y="19622"/>
                  </a:lnTo>
                  <a:lnTo>
                    <a:pt x="71353" y="19499"/>
                  </a:lnTo>
                  <a:close/>
                  <a:moveTo>
                    <a:pt x="4483" y="20159"/>
                  </a:moveTo>
                  <a:lnTo>
                    <a:pt x="4414" y="20297"/>
                  </a:lnTo>
                  <a:lnTo>
                    <a:pt x="5308" y="20764"/>
                  </a:lnTo>
                  <a:lnTo>
                    <a:pt x="5376" y="20640"/>
                  </a:lnTo>
                  <a:lnTo>
                    <a:pt x="4483" y="20159"/>
                  </a:lnTo>
                  <a:close/>
                  <a:moveTo>
                    <a:pt x="71766" y="20228"/>
                  </a:moveTo>
                  <a:lnTo>
                    <a:pt x="70858" y="20709"/>
                  </a:lnTo>
                  <a:lnTo>
                    <a:pt x="70928" y="20847"/>
                  </a:lnTo>
                  <a:lnTo>
                    <a:pt x="71835" y="20365"/>
                  </a:lnTo>
                  <a:lnTo>
                    <a:pt x="71766" y="20228"/>
                  </a:lnTo>
                  <a:close/>
                  <a:moveTo>
                    <a:pt x="4084" y="20902"/>
                  </a:moveTo>
                  <a:lnTo>
                    <a:pt x="4015" y="21039"/>
                  </a:lnTo>
                  <a:lnTo>
                    <a:pt x="4936" y="21493"/>
                  </a:lnTo>
                  <a:lnTo>
                    <a:pt x="5005" y="21369"/>
                  </a:lnTo>
                  <a:lnTo>
                    <a:pt x="4084" y="20902"/>
                  </a:lnTo>
                  <a:close/>
                  <a:moveTo>
                    <a:pt x="72151" y="20984"/>
                  </a:moveTo>
                  <a:lnTo>
                    <a:pt x="71230" y="21438"/>
                  </a:lnTo>
                  <a:lnTo>
                    <a:pt x="71298" y="21575"/>
                  </a:lnTo>
                  <a:lnTo>
                    <a:pt x="72220" y="21122"/>
                  </a:lnTo>
                  <a:lnTo>
                    <a:pt x="72151" y="20984"/>
                  </a:lnTo>
                  <a:close/>
                  <a:moveTo>
                    <a:pt x="3713" y="21658"/>
                  </a:moveTo>
                  <a:lnTo>
                    <a:pt x="3644" y="21795"/>
                  </a:lnTo>
                  <a:lnTo>
                    <a:pt x="4565" y="22235"/>
                  </a:lnTo>
                  <a:lnTo>
                    <a:pt x="4634" y="22098"/>
                  </a:lnTo>
                  <a:lnTo>
                    <a:pt x="3713" y="21658"/>
                  </a:lnTo>
                  <a:close/>
                  <a:moveTo>
                    <a:pt x="72523" y="21740"/>
                  </a:moveTo>
                  <a:lnTo>
                    <a:pt x="71601" y="22167"/>
                  </a:lnTo>
                  <a:lnTo>
                    <a:pt x="71656" y="22304"/>
                  </a:lnTo>
                  <a:lnTo>
                    <a:pt x="72578" y="21878"/>
                  </a:lnTo>
                  <a:lnTo>
                    <a:pt x="72523" y="21740"/>
                  </a:lnTo>
                  <a:close/>
                  <a:moveTo>
                    <a:pt x="3355" y="22428"/>
                  </a:moveTo>
                  <a:lnTo>
                    <a:pt x="3300" y="22565"/>
                  </a:lnTo>
                  <a:lnTo>
                    <a:pt x="4221" y="22978"/>
                  </a:lnTo>
                  <a:lnTo>
                    <a:pt x="4290" y="22855"/>
                  </a:lnTo>
                  <a:lnTo>
                    <a:pt x="3355" y="22428"/>
                  </a:lnTo>
                  <a:close/>
                  <a:moveTo>
                    <a:pt x="72866" y="22497"/>
                  </a:moveTo>
                  <a:lnTo>
                    <a:pt x="71945" y="22910"/>
                  </a:lnTo>
                  <a:lnTo>
                    <a:pt x="72000" y="23047"/>
                  </a:lnTo>
                  <a:lnTo>
                    <a:pt x="72935" y="22634"/>
                  </a:lnTo>
                  <a:lnTo>
                    <a:pt x="72866" y="22497"/>
                  </a:lnTo>
                  <a:close/>
                  <a:moveTo>
                    <a:pt x="3025" y="23198"/>
                  </a:moveTo>
                  <a:lnTo>
                    <a:pt x="2956" y="23350"/>
                  </a:lnTo>
                  <a:lnTo>
                    <a:pt x="3905" y="23735"/>
                  </a:lnTo>
                  <a:lnTo>
                    <a:pt x="3960" y="23597"/>
                  </a:lnTo>
                  <a:lnTo>
                    <a:pt x="3025" y="23198"/>
                  </a:lnTo>
                  <a:close/>
                  <a:moveTo>
                    <a:pt x="73210" y="23267"/>
                  </a:moveTo>
                  <a:lnTo>
                    <a:pt x="72261" y="23665"/>
                  </a:lnTo>
                  <a:lnTo>
                    <a:pt x="72330" y="23803"/>
                  </a:lnTo>
                  <a:lnTo>
                    <a:pt x="73265" y="23405"/>
                  </a:lnTo>
                  <a:lnTo>
                    <a:pt x="73210" y="23267"/>
                  </a:lnTo>
                  <a:close/>
                  <a:moveTo>
                    <a:pt x="2695" y="24010"/>
                  </a:moveTo>
                  <a:lnTo>
                    <a:pt x="2640" y="24133"/>
                  </a:lnTo>
                  <a:lnTo>
                    <a:pt x="3589" y="24505"/>
                  </a:lnTo>
                  <a:lnTo>
                    <a:pt x="3644" y="24367"/>
                  </a:lnTo>
                  <a:lnTo>
                    <a:pt x="2695" y="24010"/>
                  </a:lnTo>
                  <a:close/>
                  <a:moveTo>
                    <a:pt x="73526" y="24037"/>
                  </a:moveTo>
                  <a:lnTo>
                    <a:pt x="72578" y="24422"/>
                  </a:lnTo>
                  <a:lnTo>
                    <a:pt x="72633" y="24560"/>
                  </a:lnTo>
                  <a:lnTo>
                    <a:pt x="73581" y="24188"/>
                  </a:lnTo>
                  <a:lnTo>
                    <a:pt x="73526" y="24037"/>
                  </a:lnTo>
                  <a:close/>
                  <a:moveTo>
                    <a:pt x="2393" y="24780"/>
                  </a:moveTo>
                  <a:lnTo>
                    <a:pt x="2338" y="24917"/>
                  </a:lnTo>
                  <a:lnTo>
                    <a:pt x="3300" y="25275"/>
                  </a:lnTo>
                  <a:lnTo>
                    <a:pt x="3355" y="25123"/>
                  </a:lnTo>
                  <a:lnTo>
                    <a:pt x="2393" y="24780"/>
                  </a:lnTo>
                  <a:close/>
                  <a:moveTo>
                    <a:pt x="73829" y="24835"/>
                  </a:moveTo>
                  <a:lnTo>
                    <a:pt x="72866" y="25178"/>
                  </a:lnTo>
                  <a:lnTo>
                    <a:pt x="72921" y="25330"/>
                  </a:lnTo>
                  <a:lnTo>
                    <a:pt x="73884" y="24972"/>
                  </a:lnTo>
                  <a:lnTo>
                    <a:pt x="73829" y="24835"/>
                  </a:lnTo>
                  <a:close/>
                  <a:moveTo>
                    <a:pt x="2103" y="25563"/>
                  </a:moveTo>
                  <a:lnTo>
                    <a:pt x="2063" y="25715"/>
                  </a:lnTo>
                  <a:lnTo>
                    <a:pt x="3025" y="26045"/>
                  </a:lnTo>
                  <a:lnTo>
                    <a:pt x="3066" y="25907"/>
                  </a:lnTo>
                  <a:lnTo>
                    <a:pt x="2103" y="25563"/>
                  </a:lnTo>
                  <a:close/>
                  <a:moveTo>
                    <a:pt x="74104" y="25618"/>
                  </a:moveTo>
                  <a:lnTo>
                    <a:pt x="73141" y="25962"/>
                  </a:lnTo>
                  <a:lnTo>
                    <a:pt x="73196" y="26100"/>
                  </a:lnTo>
                  <a:lnTo>
                    <a:pt x="74159" y="25770"/>
                  </a:lnTo>
                  <a:lnTo>
                    <a:pt x="74104" y="25618"/>
                  </a:lnTo>
                  <a:close/>
                  <a:moveTo>
                    <a:pt x="1843" y="26375"/>
                  </a:moveTo>
                  <a:lnTo>
                    <a:pt x="1788" y="26512"/>
                  </a:lnTo>
                  <a:lnTo>
                    <a:pt x="2763" y="26828"/>
                  </a:lnTo>
                  <a:lnTo>
                    <a:pt x="2805" y="26690"/>
                  </a:lnTo>
                  <a:lnTo>
                    <a:pt x="1843" y="26375"/>
                  </a:lnTo>
                  <a:close/>
                  <a:moveTo>
                    <a:pt x="74379" y="26415"/>
                  </a:moveTo>
                  <a:lnTo>
                    <a:pt x="73403" y="26732"/>
                  </a:lnTo>
                  <a:lnTo>
                    <a:pt x="73458" y="26883"/>
                  </a:lnTo>
                  <a:lnTo>
                    <a:pt x="74420" y="26567"/>
                  </a:lnTo>
                  <a:lnTo>
                    <a:pt x="74379" y="26415"/>
                  </a:lnTo>
                  <a:close/>
                  <a:moveTo>
                    <a:pt x="1581" y="27172"/>
                  </a:moveTo>
                  <a:lnTo>
                    <a:pt x="1540" y="27323"/>
                  </a:lnTo>
                  <a:lnTo>
                    <a:pt x="2516" y="27612"/>
                  </a:lnTo>
                  <a:lnTo>
                    <a:pt x="2558" y="27461"/>
                  </a:lnTo>
                  <a:lnTo>
                    <a:pt x="1581" y="27172"/>
                  </a:lnTo>
                  <a:close/>
                  <a:moveTo>
                    <a:pt x="74626" y="27227"/>
                  </a:moveTo>
                  <a:lnTo>
                    <a:pt x="73650" y="27516"/>
                  </a:lnTo>
                  <a:lnTo>
                    <a:pt x="73691" y="27667"/>
                  </a:lnTo>
                  <a:lnTo>
                    <a:pt x="74668" y="27378"/>
                  </a:lnTo>
                  <a:lnTo>
                    <a:pt x="74626" y="27227"/>
                  </a:lnTo>
                  <a:close/>
                  <a:moveTo>
                    <a:pt x="1348" y="27983"/>
                  </a:moveTo>
                  <a:lnTo>
                    <a:pt x="1320" y="28135"/>
                  </a:lnTo>
                  <a:lnTo>
                    <a:pt x="2296" y="28396"/>
                  </a:lnTo>
                  <a:lnTo>
                    <a:pt x="2338" y="28258"/>
                  </a:lnTo>
                  <a:lnTo>
                    <a:pt x="1348" y="27983"/>
                  </a:lnTo>
                  <a:close/>
                  <a:moveTo>
                    <a:pt x="74861" y="28038"/>
                  </a:moveTo>
                  <a:lnTo>
                    <a:pt x="73870" y="28313"/>
                  </a:lnTo>
                  <a:lnTo>
                    <a:pt x="73911" y="28451"/>
                  </a:lnTo>
                  <a:lnTo>
                    <a:pt x="74901" y="28190"/>
                  </a:lnTo>
                  <a:lnTo>
                    <a:pt x="74861" y="28038"/>
                  </a:lnTo>
                  <a:close/>
                  <a:moveTo>
                    <a:pt x="1141" y="28808"/>
                  </a:moveTo>
                  <a:lnTo>
                    <a:pt x="1100" y="28946"/>
                  </a:lnTo>
                  <a:lnTo>
                    <a:pt x="2090" y="29193"/>
                  </a:lnTo>
                  <a:lnTo>
                    <a:pt x="2131" y="29056"/>
                  </a:lnTo>
                  <a:lnTo>
                    <a:pt x="1141" y="28808"/>
                  </a:lnTo>
                  <a:close/>
                  <a:moveTo>
                    <a:pt x="75066" y="28850"/>
                  </a:moveTo>
                  <a:lnTo>
                    <a:pt x="74076" y="29097"/>
                  </a:lnTo>
                  <a:lnTo>
                    <a:pt x="74118" y="29248"/>
                  </a:lnTo>
                  <a:lnTo>
                    <a:pt x="75108" y="29001"/>
                  </a:lnTo>
                  <a:lnTo>
                    <a:pt x="75066" y="28850"/>
                  </a:lnTo>
                  <a:close/>
                  <a:moveTo>
                    <a:pt x="948" y="29620"/>
                  </a:moveTo>
                  <a:lnTo>
                    <a:pt x="908" y="29771"/>
                  </a:lnTo>
                  <a:lnTo>
                    <a:pt x="1911" y="29991"/>
                  </a:lnTo>
                  <a:lnTo>
                    <a:pt x="1938" y="29853"/>
                  </a:lnTo>
                  <a:lnTo>
                    <a:pt x="948" y="29620"/>
                  </a:lnTo>
                  <a:close/>
                  <a:moveTo>
                    <a:pt x="75259" y="29675"/>
                  </a:moveTo>
                  <a:lnTo>
                    <a:pt x="74269" y="29895"/>
                  </a:lnTo>
                  <a:lnTo>
                    <a:pt x="74310" y="30046"/>
                  </a:lnTo>
                  <a:lnTo>
                    <a:pt x="75301" y="29826"/>
                  </a:lnTo>
                  <a:lnTo>
                    <a:pt x="75259" y="29675"/>
                  </a:lnTo>
                  <a:close/>
                  <a:moveTo>
                    <a:pt x="770" y="30445"/>
                  </a:moveTo>
                  <a:lnTo>
                    <a:pt x="743" y="30596"/>
                  </a:lnTo>
                  <a:lnTo>
                    <a:pt x="1733" y="30803"/>
                  </a:lnTo>
                  <a:lnTo>
                    <a:pt x="1760" y="30651"/>
                  </a:lnTo>
                  <a:lnTo>
                    <a:pt x="770" y="30445"/>
                  </a:lnTo>
                  <a:close/>
                  <a:moveTo>
                    <a:pt x="75438" y="30500"/>
                  </a:moveTo>
                  <a:lnTo>
                    <a:pt x="74448" y="30706"/>
                  </a:lnTo>
                  <a:lnTo>
                    <a:pt x="74475" y="30843"/>
                  </a:lnTo>
                  <a:lnTo>
                    <a:pt x="75466" y="30651"/>
                  </a:lnTo>
                  <a:lnTo>
                    <a:pt x="75438" y="30500"/>
                  </a:lnTo>
                  <a:close/>
                  <a:moveTo>
                    <a:pt x="605" y="31270"/>
                  </a:moveTo>
                  <a:lnTo>
                    <a:pt x="578" y="31421"/>
                  </a:lnTo>
                  <a:lnTo>
                    <a:pt x="1581" y="31600"/>
                  </a:lnTo>
                  <a:lnTo>
                    <a:pt x="1608" y="31448"/>
                  </a:lnTo>
                  <a:lnTo>
                    <a:pt x="605" y="31270"/>
                  </a:lnTo>
                  <a:close/>
                  <a:moveTo>
                    <a:pt x="75603" y="31325"/>
                  </a:moveTo>
                  <a:lnTo>
                    <a:pt x="74599" y="31503"/>
                  </a:lnTo>
                  <a:lnTo>
                    <a:pt x="74626" y="31655"/>
                  </a:lnTo>
                  <a:lnTo>
                    <a:pt x="75631" y="31476"/>
                  </a:lnTo>
                  <a:lnTo>
                    <a:pt x="75603" y="31325"/>
                  </a:lnTo>
                  <a:close/>
                  <a:moveTo>
                    <a:pt x="468" y="32108"/>
                  </a:moveTo>
                  <a:lnTo>
                    <a:pt x="440" y="32260"/>
                  </a:lnTo>
                  <a:lnTo>
                    <a:pt x="1458" y="32411"/>
                  </a:lnTo>
                  <a:lnTo>
                    <a:pt x="1471" y="32260"/>
                  </a:lnTo>
                  <a:lnTo>
                    <a:pt x="468" y="32108"/>
                  </a:lnTo>
                  <a:close/>
                  <a:moveTo>
                    <a:pt x="75741" y="32163"/>
                  </a:moveTo>
                  <a:lnTo>
                    <a:pt x="74736" y="32315"/>
                  </a:lnTo>
                  <a:lnTo>
                    <a:pt x="74751" y="32466"/>
                  </a:lnTo>
                  <a:lnTo>
                    <a:pt x="75768" y="32301"/>
                  </a:lnTo>
                  <a:lnTo>
                    <a:pt x="75741" y="32163"/>
                  </a:lnTo>
                  <a:close/>
                  <a:moveTo>
                    <a:pt x="343" y="32933"/>
                  </a:moveTo>
                  <a:lnTo>
                    <a:pt x="330" y="33085"/>
                  </a:lnTo>
                  <a:lnTo>
                    <a:pt x="1333" y="33223"/>
                  </a:lnTo>
                  <a:lnTo>
                    <a:pt x="1361" y="33071"/>
                  </a:lnTo>
                  <a:lnTo>
                    <a:pt x="343" y="32933"/>
                  </a:lnTo>
                  <a:close/>
                  <a:moveTo>
                    <a:pt x="75864" y="32988"/>
                  </a:moveTo>
                  <a:lnTo>
                    <a:pt x="74846" y="33126"/>
                  </a:lnTo>
                  <a:lnTo>
                    <a:pt x="74874" y="33278"/>
                  </a:lnTo>
                  <a:lnTo>
                    <a:pt x="75878" y="33140"/>
                  </a:lnTo>
                  <a:lnTo>
                    <a:pt x="75864" y="32988"/>
                  </a:lnTo>
                  <a:close/>
                  <a:moveTo>
                    <a:pt x="248" y="33773"/>
                  </a:moveTo>
                  <a:lnTo>
                    <a:pt x="220" y="33924"/>
                  </a:lnTo>
                  <a:lnTo>
                    <a:pt x="1238" y="34034"/>
                  </a:lnTo>
                  <a:lnTo>
                    <a:pt x="1251" y="33896"/>
                  </a:lnTo>
                  <a:lnTo>
                    <a:pt x="248" y="33773"/>
                  </a:lnTo>
                  <a:close/>
                  <a:moveTo>
                    <a:pt x="75961" y="33828"/>
                  </a:moveTo>
                  <a:lnTo>
                    <a:pt x="74956" y="33938"/>
                  </a:lnTo>
                  <a:lnTo>
                    <a:pt x="74971" y="34089"/>
                  </a:lnTo>
                  <a:lnTo>
                    <a:pt x="75974" y="33979"/>
                  </a:lnTo>
                  <a:lnTo>
                    <a:pt x="75961" y="33828"/>
                  </a:lnTo>
                  <a:close/>
                  <a:moveTo>
                    <a:pt x="151" y="34611"/>
                  </a:moveTo>
                  <a:lnTo>
                    <a:pt x="138" y="34763"/>
                  </a:lnTo>
                  <a:lnTo>
                    <a:pt x="1155" y="34859"/>
                  </a:lnTo>
                  <a:lnTo>
                    <a:pt x="1168" y="34708"/>
                  </a:lnTo>
                  <a:lnTo>
                    <a:pt x="151" y="34611"/>
                  </a:lnTo>
                  <a:close/>
                  <a:moveTo>
                    <a:pt x="76043" y="34666"/>
                  </a:moveTo>
                  <a:lnTo>
                    <a:pt x="75026" y="34763"/>
                  </a:lnTo>
                  <a:lnTo>
                    <a:pt x="75039" y="34900"/>
                  </a:lnTo>
                  <a:lnTo>
                    <a:pt x="76056" y="34818"/>
                  </a:lnTo>
                  <a:lnTo>
                    <a:pt x="76043" y="34666"/>
                  </a:lnTo>
                  <a:close/>
                  <a:moveTo>
                    <a:pt x="83" y="35450"/>
                  </a:moveTo>
                  <a:lnTo>
                    <a:pt x="83" y="35601"/>
                  </a:lnTo>
                  <a:lnTo>
                    <a:pt x="1100" y="35670"/>
                  </a:lnTo>
                  <a:lnTo>
                    <a:pt x="1100" y="35519"/>
                  </a:lnTo>
                  <a:lnTo>
                    <a:pt x="83" y="35450"/>
                  </a:lnTo>
                  <a:close/>
                  <a:moveTo>
                    <a:pt x="76111" y="35505"/>
                  </a:moveTo>
                  <a:lnTo>
                    <a:pt x="75094" y="35574"/>
                  </a:lnTo>
                  <a:lnTo>
                    <a:pt x="75108" y="35725"/>
                  </a:lnTo>
                  <a:lnTo>
                    <a:pt x="76126" y="35656"/>
                  </a:lnTo>
                  <a:lnTo>
                    <a:pt x="76111" y="35505"/>
                  </a:lnTo>
                  <a:close/>
                  <a:moveTo>
                    <a:pt x="41" y="36303"/>
                  </a:moveTo>
                  <a:lnTo>
                    <a:pt x="28" y="36454"/>
                  </a:lnTo>
                  <a:lnTo>
                    <a:pt x="1058" y="36496"/>
                  </a:lnTo>
                  <a:lnTo>
                    <a:pt x="1058" y="36344"/>
                  </a:lnTo>
                  <a:lnTo>
                    <a:pt x="41" y="36303"/>
                  </a:lnTo>
                  <a:close/>
                  <a:moveTo>
                    <a:pt x="76166" y="36344"/>
                  </a:moveTo>
                  <a:lnTo>
                    <a:pt x="75149" y="36399"/>
                  </a:lnTo>
                  <a:lnTo>
                    <a:pt x="75149" y="36536"/>
                  </a:lnTo>
                  <a:lnTo>
                    <a:pt x="76166" y="36496"/>
                  </a:lnTo>
                  <a:lnTo>
                    <a:pt x="76166" y="36344"/>
                  </a:lnTo>
                  <a:close/>
                  <a:moveTo>
                    <a:pt x="13" y="37141"/>
                  </a:moveTo>
                  <a:lnTo>
                    <a:pt x="13" y="37293"/>
                  </a:lnTo>
                  <a:lnTo>
                    <a:pt x="1031" y="37306"/>
                  </a:lnTo>
                  <a:lnTo>
                    <a:pt x="1031" y="37156"/>
                  </a:lnTo>
                  <a:lnTo>
                    <a:pt x="13" y="37141"/>
                  </a:lnTo>
                  <a:close/>
                  <a:moveTo>
                    <a:pt x="76194" y="37183"/>
                  </a:moveTo>
                  <a:lnTo>
                    <a:pt x="75176" y="37211"/>
                  </a:lnTo>
                  <a:lnTo>
                    <a:pt x="75176" y="37361"/>
                  </a:lnTo>
                  <a:lnTo>
                    <a:pt x="76194" y="37348"/>
                  </a:lnTo>
                  <a:lnTo>
                    <a:pt x="76194" y="37183"/>
                  </a:lnTo>
                  <a:close/>
                  <a:moveTo>
                    <a:pt x="0" y="37981"/>
                  </a:moveTo>
                  <a:lnTo>
                    <a:pt x="0" y="38131"/>
                  </a:lnTo>
                  <a:lnTo>
                    <a:pt x="1018" y="38131"/>
                  </a:lnTo>
                  <a:lnTo>
                    <a:pt x="1018" y="37981"/>
                  </a:lnTo>
                  <a:close/>
                  <a:moveTo>
                    <a:pt x="75176" y="38036"/>
                  </a:moveTo>
                  <a:lnTo>
                    <a:pt x="75176" y="38241"/>
                  </a:lnTo>
                  <a:lnTo>
                    <a:pt x="76194" y="38256"/>
                  </a:lnTo>
                  <a:lnTo>
                    <a:pt x="76194" y="38036"/>
                  </a:lnTo>
                  <a:close/>
                  <a:moveTo>
                    <a:pt x="1018" y="38806"/>
                  </a:moveTo>
                  <a:lnTo>
                    <a:pt x="0" y="38819"/>
                  </a:lnTo>
                  <a:lnTo>
                    <a:pt x="13" y="38971"/>
                  </a:lnTo>
                  <a:lnTo>
                    <a:pt x="1031" y="38956"/>
                  </a:lnTo>
                  <a:lnTo>
                    <a:pt x="1018" y="38806"/>
                  </a:lnTo>
                  <a:close/>
                  <a:moveTo>
                    <a:pt x="75176" y="38916"/>
                  </a:moveTo>
                  <a:lnTo>
                    <a:pt x="75163" y="39066"/>
                  </a:lnTo>
                  <a:lnTo>
                    <a:pt x="76181" y="39094"/>
                  </a:lnTo>
                  <a:lnTo>
                    <a:pt x="76194" y="38943"/>
                  </a:lnTo>
                  <a:lnTo>
                    <a:pt x="75176" y="38916"/>
                  </a:lnTo>
                  <a:close/>
                  <a:moveTo>
                    <a:pt x="1045" y="39616"/>
                  </a:moveTo>
                  <a:lnTo>
                    <a:pt x="28" y="39658"/>
                  </a:lnTo>
                  <a:lnTo>
                    <a:pt x="41" y="39809"/>
                  </a:lnTo>
                  <a:lnTo>
                    <a:pt x="1058" y="39768"/>
                  </a:lnTo>
                  <a:lnTo>
                    <a:pt x="1045" y="39616"/>
                  </a:lnTo>
                  <a:close/>
                  <a:moveTo>
                    <a:pt x="75149" y="39741"/>
                  </a:moveTo>
                  <a:lnTo>
                    <a:pt x="75136" y="39891"/>
                  </a:lnTo>
                  <a:lnTo>
                    <a:pt x="76153" y="39933"/>
                  </a:lnTo>
                  <a:lnTo>
                    <a:pt x="76166" y="39781"/>
                  </a:lnTo>
                  <a:lnTo>
                    <a:pt x="75149" y="39741"/>
                  </a:lnTo>
                  <a:close/>
                  <a:moveTo>
                    <a:pt x="1086" y="40442"/>
                  </a:moveTo>
                  <a:lnTo>
                    <a:pt x="68" y="40511"/>
                  </a:lnTo>
                  <a:lnTo>
                    <a:pt x="83" y="40662"/>
                  </a:lnTo>
                  <a:lnTo>
                    <a:pt x="1100" y="40593"/>
                  </a:lnTo>
                  <a:lnTo>
                    <a:pt x="1086" y="40442"/>
                  </a:lnTo>
                  <a:close/>
                  <a:moveTo>
                    <a:pt x="75094" y="40552"/>
                  </a:moveTo>
                  <a:lnTo>
                    <a:pt x="75094" y="40703"/>
                  </a:lnTo>
                  <a:lnTo>
                    <a:pt x="76111" y="40772"/>
                  </a:lnTo>
                  <a:lnTo>
                    <a:pt x="76111" y="40621"/>
                  </a:lnTo>
                  <a:lnTo>
                    <a:pt x="75094" y="40552"/>
                  </a:lnTo>
                  <a:close/>
                  <a:moveTo>
                    <a:pt x="1155" y="41253"/>
                  </a:moveTo>
                  <a:lnTo>
                    <a:pt x="138" y="41349"/>
                  </a:lnTo>
                  <a:lnTo>
                    <a:pt x="151" y="41501"/>
                  </a:lnTo>
                  <a:lnTo>
                    <a:pt x="1168" y="41404"/>
                  </a:lnTo>
                  <a:lnTo>
                    <a:pt x="1155" y="41253"/>
                  </a:lnTo>
                  <a:close/>
                  <a:moveTo>
                    <a:pt x="75039" y="41377"/>
                  </a:moveTo>
                  <a:lnTo>
                    <a:pt x="75026" y="41528"/>
                  </a:lnTo>
                  <a:lnTo>
                    <a:pt x="76043" y="41611"/>
                  </a:lnTo>
                  <a:lnTo>
                    <a:pt x="76056" y="41459"/>
                  </a:lnTo>
                  <a:lnTo>
                    <a:pt x="75039" y="41377"/>
                  </a:lnTo>
                  <a:close/>
                  <a:moveTo>
                    <a:pt x="1223" y="42078"/>
                  </a:moveTo>
                  <a:lnTo>
                    <a:pt x="220" y="42188"/>
                  </a:lnTo>
                  <a:lnTo>
                    <a:pt x="233" y="42339"/>
                  </a:lnTo>
                  <a:lnTo>
                    <a:pt x="1251" y="42229"/>
                  </a:lnTo>
                  <a:lnTo>
                    <a:pt x="1223" y="42078"/>
                  </a:lnTo>
                  <a:close/>
                  <a:moveTo>
                    <a:pt x="74956" y="42188"/>
                  </a:moveTo>
                  <a:lnTo>
                    <a:pt x="74943" y="42339"/>
                  </a:lnTo>
                  <a:lnTo>
                    <a:pt x="75961" y="42449"/>
                  </a:lnTo>
                  <a:lnTo>
                    <a:pt x="75974" y="42298"/>
                  </a:lnTo>
                  <a:lnTo>
                    <a:pt x="74956" y="42188"/>
                  </a:lnTo>
                  <a:close/>
                  <a:moveTo>
                    <a:pt x="1320" y="42889"/>
                  </a:moveTo>
                  <a:lnTo>
                    <a:pt x="316" y="43027"/>
                  </a:lnTo>
                  <a:lnTo>
                    <a:pt x="330" y="43179"/>
                  </a:lnTo>
                  <a:lnTo>
                    <a:pt x="1348" y="43041"/>
                  </a:lnTo>
                  <a:lnTo>
                    <a:pt x="1320" y="42889"/>
                  </a:lnTo>
                  <a:close/>
                  <a:moveTo>
                    <a:pt x="74861" y="43013"/>
                  </a:moveTo>
                  <a:lnTo>
                    <a:pt x="74833" y="43151"/>
                  </a:lnTo>
                  <a:lnTo>
                    <a:pt x="75851" y="43289"/>
                  </a:lnTo>
                  <a:lnTo>
                    <a:pt x="75864" y="43137"/>
                  </a:lnTo>
                  <a:lnTo>
                    <a:pt x="74861" y="43013"/>
                  </a:lnTo>
                  <a:close/>
                  <a:moveTo>
                    <a:pt x="1443" y="43701"/>
                  </a:moveTo>
                  <a:lnTo>
                    <a:pt x="426" y="43852"/>
                  </a:lnTo>
                  <a:lnTo>
                    <a:pt x="453" y="44004"/>
                  </a:lnTo>
                  <a:lnTo>
                    <a:pt x="1458" y="43852"/>
                  </a:lnTo>
                  <a:lnTo>
                    <a:pt x="1443" y="43701"/>
                  </a:lnTo>
                  <a:close/>
                  <a:moveTo>
                    <a:pt x="74736" y="43824"/>
                  </a:moveTo>
                  <a:lnTo>
                    <a:pt x="74723" y="43962"/>
                  </a:lnTo>
                  <a:lnTo>
                    <a:pt x="75726" y="44127"/>
                  </a:lnTo>
                  <a:lnTo>
                    <a:pt x="75754" y="43976"/>
                  </a:lnTo>
                  <a:lnTo>
                    <a:pt x="74736" y="43824"/>
                  </a:lnTo>
                  <a:close/>
                  <a:moveTo>
                    <a:pt x="1568" y="44512"/>
                  </a:moveTo>
                  <a:lnTo>
                    <a:pt x="563" y="44691"/>
                  </a:lnTo>
                  <a:lnTo>
                    <a:pt x="591" y="44842"/>
                  </a:lnTo>
                  <a:lnTo>
                    <a:pt x="1595" y="44664"/>
                  </a:lnTo>
                  <a:lnTo>
                    <a:pt x="1568" y="44512"/>
                  </a:lnTo>
                  <a:close/>
                  <a:moveTo>
                    <a:pt x="74613" y="44622"/>
                  </a:moveTo>
                  <a:lnTo>
                    <a:pt x="74586" y="44774"/>
                  </a:lnTo>
                  <a:lnTo>
                    <a:pt x="75589" y="44952"/>
                  </a:lnTo>
                  <a:lnTo>
                    <a:pt x="75616" y="44801"/>
                  </a:lnTo>
                  <a:lnTo>
                    <a:pt x="74613" y="44622"/>
                  </a:lnTo>
                  <a:close/>
                  <a:moveTo>
                    <a:pt x="1718" y="45324"/>
                  </a:moveTo>
                  <a:lnTo>
                    <a:pt x="715" y="45516"/>
                  </a:lnTo>
                  <a:lnTo>
                    <a:pt x="756" y="45667"/>
                  </a:lnTo>
                  <a:lnTo>
                    <a:pt x="1746" y="45461"/>
                  </a:lnTo>
                  <a:lnTo>
                    <a:pt x="1718" y="45324"/>
                  </a:lnTo>
                  <a:close/>
                  <a:moveTo>
                    <a:pt x="74461" y="45434"/>
                  </a:moveTo>
                  <a:lnTo>
                    <a:pt x="74420" y="45584"/>
                  </a:lnTo>
                  <a:lnTo>
                    <a:pt x="75424" y="45777"/>
                  </a:lnTo>
                  <a:lnTo>
                    <a:pt x="75451" y="45639"/>
                  </a:lnTo>
                  <a:lnTo>
                    <a:pt x="74461" y="45434"/>
                  </a:lnTo>
                  <a:close/>
                  <a:moveTo>
                    <a:pt x="1883" y="46121"/>
                  </a:moveTo>
                  <a:lnTo>
                    <a:pt x="893" y="46341"/>
                  </a:lnTo>
                  <a:lnTo>
                    <a:pt x="921" y="46492"/>
                  </a:lnTo>
                  <a:lnTo>
                    <a:pt x="1925" y="46272"/>
                  </a:lnTo>
                  <a:lnTo>
                    <a:pt x="1883" y="46121"/>
                  </a:lnTo>
                  <a:close/>
                  <a:moveTo>
                    <a:pt x="74283" y="46231"/>
                  </a:moveTo>
                  <a:lnTo>
                    <a:pt x="74255" y="46382"/>
                  </a:lnTo>
                  <a:lnTo>
                    <a:pt x="75246" y="46602"/>
                  </a:lnTo>
                  <a:lnTo>
                    <a:pt x="75273" y="46464"/>
                  </a:lnTo>
                  <a:lnTo>
                    <a:pt x="74283" y="46231"/>
                  </a:lnTo>
                  <a:close/>
                  <a:moveTo>
                    <a:pt x="2076" y="46919"/>
                  </a:moveTo>
                  <a:lnTo>
                    <a:pt x="1086" y="47166"/>
                  </a:lnTo>
                  <a:lnTo>
                    <a:pt x="1113" y="47317"/>
                  </a:lnTo>
                  <a:lnTo>
                    <a:pt x="2103" y="47069"/>
                  </a:lnTo>
                  <a:lnTo>
                    <a:pt x="2076" y="46919"/>
                  </a:lnTo>
                  <a:close/>
                  <a:moveTo>
                    <a:pt x="74104" y="47029"/>
                  </a:moveTo>
                  <a:lnTo>
                    <a:pt x="74063" y="47180"/>
                  </a:lnTo>
                  <a:lnTo>
                    <a:pt x="75053" y="47427"/>
                  </a:lnTo>
                  <a:lnTo>
                    <a:pt x="75081" y="47276"/>
                  </a:lnTo>
                  <a:lnTo>
                    <a:pt x="74104" y="47029"/>
                  </a:lnTo>
                  <a:close/>
                  <a:moveTo>
                    <a:pt x="2283" y="47716"/>
                  </a:moveTo>
                  <a:lnTo>
                    <a:pt x="1293" y="47977"/>
                  </a:lnTo>
                  <a:lnTo>
                    <a:pt x="1333" y="48129"/>
                  </a:lnTo>
                  <a:lnTo>
                    <a:pt x="2310" y="47854"/>
                  </a:lnTo>
                  <a:lnTo>
                    <a:pt x="2283" y="47716"/>
                  </a:lnTo>
                  <a:close/>
                  <a:moveTo>
                    <a:pt x="73898" y="47826"/>
                  </a:moveTo>
                  <a:lnTo>
                    <a:pt x="73856" y="47977"/>
                  </a:lnTo>
                  <a:lnTo>
                    <a:pt x="74833" y="48239"/>
                  </a:lnTo>
                  <a:lnTo>
                    <a:pt x="74874" y="48101"/>
                  </a:lnTo>
                  <a:lnTo>
                    <a:pt x="73898" y="47826"/>
                  </a:lnTo>
                  <a:close/>
                  <a:moveTo>
                    <a:pt x="2503" y="48500"/>
                  </a:moveTo>
                  <a:lnTo>
                    <a:pt x="1513" y="48789"/>
                  </a:lnTo>
                  <a:lnTo>
                    <a:pt x="1568" y="48940"/>
                  </a:lnTo>
                  <a:lnTo>
                    <a:pt x="2543" y="48651"/>
                  </a:lnTo>
                  <a:lnTo>
                    <a:pt x="2503" y="48500"/>
                  </a:lnTo>
                  <a:close/>
                  <a:moveTo>
                    <a:pt x="73664" y="48624"/>
                  </a:moveTo>
                  <a:lnTo>
                    <a:pt x="73623" y="48761"/>
                  </a:lnTo>
                  <a:lnTo>
                    <a:pt x="74599" y="49050"/>
                  </a:lnTo>
                  <a:lnTo>
                    <a:pt x="74641" y="48912"/>
                  </a:lnTo>
                  <a:lnTo>
                    <a:pt x="73664" y="48624"/>
                  </a:lnTo>
                  <a:close/>
                  <a:moveTo>
                    <a:pt x="2736" y="49284"/>
                  </a:moveTo>
                  <a:lnTo>
                    <a:pt x="1760" y="49600"/>
                  </a:lnTo>
                  <a:lnTo>
                    <a:pt x="1815" y="49737"/>
                  </a:lnTo>
                  <a:lnTo>
                    <a:pt x="2778" y="49435"/>
                  </a:lnTo>
                  <a:lnTo>
                    <a:pt x="2736" y="49284"/>
                  </a:lnTo>
                  <a:close/>
                  <a:moveTo>
                    <a:pt x="73430" y="49407"/>
                  </a:moveTo>
                  <a:lnTo>
                    <a:pt x="73375" y="49545"/>
                  </a:lnTo>
                  <a:lnTo>
                    <a:pt x="74351" y="49862"/>
                  </a:lnTo>
                  <a:lnTo>
                    <a:pt x="74393" y="49710"/>
                  </a:lnTo>
                  <a:lnTo>
                    <a:pt x="73430" y="49407"/>
                  </a:lnTo>
                  <a:close/>
                  <a:moveTo>
                    <a:pt x="2998" y="50067"/>
                  </a:moveTo>
                  <a:lnTo>
                    <a:pt x="2021" y="50397"/>
                  </a:lnTo>
                  <a:lnTo>
                    <a:pt x="2076" y="50549"/>
                  </a:lnTo>
                  <a:lnTo>
                    <a:pt x="3038" y="50205"/>
                  </a:lnTo>
                  <a:lnTo>
                    <a:pt x="2998" y="50067"/>
                  </a:lnTo>
                  <a:close/>
                  <a:moveTo>
                    <a:pt x="73169" y="50177"/>
                  </a:moveTo>
                  <a:lnTo>
                    <a:pt x="73114" y="50329"/>
                  </a:lnTo>
                  <a:lnTo>
                    <a:pt x="74076" y="50659"/>
                  </a:lnTo>
                  <a:lnTo>
                    <a:pt x="74131" y="50522"/>
                  </a:lnTo>
                  <a:lnTo>
                    <a:pt x="73169" y="50177"/>
                  </a:lnTo>
                  <a:close/>
                  <a:moveTo>
                    <a:pt x="3259" y="50837"/>
                  </a:moveTo>
                  <a:lnTo>
                    <a:pt x="2310" y="51195"/>
                  </a:lnTo>
                  <a:lnTo>
                    <a:pt x="2365" y="51332"/>
                  </a:lnTo>
                  <a:lnTo>
                    <a:pt x="3314" y="50975"/>
                  </a:lnTo>
                  <a:lnTo>
                    <a:pt x="3259" y="50837"/>
                  </a:lnTo>
                  <a:close/>
                  <a:moveTo>
                    <a:pt x="72894" y="50962"/>
                  </a:moveTo>
                  <a:lnTo>
                    <a:pt x="72839" y="51099"/>
                  </a:lnTo>
                  <a:lnTo>
                    <a:pt x="73788" y="51457"/>
                  </a:lnTo>
                  <a:lnTo>
                    <a:pt x="73843" y="51305"/>
                  </a:lnTo>
                  <a:lnTo>
                    <a:pt x="72894" y="50962"/>
                  </a:lnTo>
                  <a:close/>
                  <a:moveTo>
                    <a:pt x="3561" y="51607"/>
                  </a:moveTo>
                  <a:lnTo>
                    <a:pt x="2613" y="51979"/>
                  </a:lnTo>
                  <a:lnTo>
                    <a:pt x="2668" y="52117"/>
                  </a:lnTo>
                  <a:lnTo>
                    <a:pt x="3616" y="51745"/>
                  </a:lnTo>
                  <a:lnTo>
                    <a:pt x="3561" y="51607"/>
                  </a:lnTo>
                  <a:close/>
                  <a:moveTo>
                    <a:pt x="72591" y="51732"/>
                  </a:moveTo>
                  <a:lnTo>
                    <a:pt x="72536" y="51869"/>
                  </a:lnTo>
                  <a:lnTo>
                    <a:pt x="73485" y="52240"/>
                  </a:lnTo>
                  <a:lnTo>
                    <a:pt x="73540" y="52102"/>
                  </a:lnTo>
                  <a:lnTo>
                    <a:pt x="72591" y="51732"/>
                  </a:lnTo>
                  <a:close/>
                  <a:moveTo>
                    <a:pt x="3864" y="52364"/>
                  </a:moveTo>
                  <a:lnTo>
                    <a:pt x="2915" y="52762"/>
                  </a:lnTo>
                  <a:lnTo>
                    <a:pt x="2983" y="52900"/>
                  </a:lnTo>
                  <a:lnTo>
                    <a:pt x="3919" y="52502"/>
                  </a:lnTo>
                  <a:lnTo>
                    <a:pt x="3864" y="52364"/>
                  </a:lnTo>
                  <a:close/>
                  <a:moveTo>
                    <a:pt x="72289" y="52487"/>
                  </a:moveTo>
                  <a:lnTo>
                    <a:pt x="72234" y="52625"/>
                  </a:lnTo>
                  <a:lnTo>
                    <a:pt x="73169" y="53024"/>
                  </a:lnTo>
                  <a:lnTo>
                    <a:pt x="73224" y="52887"/>
                  </a:lnTo>
                  <a:lnTo>
                    <a:pt x="72289" y="52487"/>
                  </a:lnTo>
                  <a:close/>
                  <a:moveTo>
                    <a:pt x="4180" y="53120"/>
                  </a:moveTo>
                  <a:lnTo>
                    <a:pt x="3259" y="53532"/>
                  </a:lnTo>
                  <a:lnTo>
                    <a:pt x="3314" y="53670"/>
                  </a:lnTo>
                  <a:lnTo>
                    <a:pt x="4249" y="53257"/>
                  </a:lnTo>
                  <a:lnTo>
                    <a:pt x="4180" y="53120"/>
                  </a:lnTo>
                  <a:close/>
                  <a:moveTo>
                    <a:pt x="71959" y="53244"/>
                  </a:moveTo>
                  <a:lnTo>
                    <a:pt x="71890" y="53382"/>
                  </a:lnTo>
                  <a:lnTo>
                    <a:pt x="72825" y="53794"/>
                  </a:lnTo>
                  <a:lnTo>
                    <a:pt x="72894" y="53657"/>
                  </a:lnTo>
                  <a:lnTo>
                    <a:pt x="71959" y="53244"/>
                  </a:lnTo>
                  <a:close/>
                  <a:moveTo>
                    <a:pt x="4524" y="53862"/>
                  </a:moveTo>
                  <a:lnTo>
                    <a:pt x="3603" y="54289"/>
                  </a:lnTo>
                  <a:lnTo>
                    <a:pt x="3671" y="54427"/>
                  </a:lnTo>
                  <a:lnTo>
                    <a:pt x="4593" y="54000"/>
                  </a:lnTo>
                  <a:lnTo>
                    <a:pt x="4524" y="53862"/>
                  </a:lnTo>
                  <a:close/>
                  <a:moveTo>
                    <a:pt x="71615" y="53987"/>
                  </a:moveTo>
                  <a:lnTo>
                    <a:pt x="71546" y="54124"/>
                  </a:lnTo>
                  <a:lnTo>
                    <a:pt x="72468" y="54564"/>
                  </a:lnTo>
                  <a:lnTo>
                    <a:pt x="72536" y="54427"/>
                  </a:lnTo>
                  <a:lnTo>
                    <a:pt x="71615" y="53987"/>
                  </a:lnTo>
                  <a:close/>
                  <a:moveTo>
                    <a:pt x="4881" y="54592"/>
                  </a:moveTo>
                  <a:lnTo>
                    <a:pt x="3974" y="55045"/>
                  </a:lnTo>
                  <a:lnTo>
                    <a:pt x="4043" y="55183"/>
                  </a:lnTo>
                  <a:lnTo>
                    <a:pt x="4950" y="54729"/>
                  </a:lnTo>
                  <a:lnTo>
                    <a:pt x="4881" y="54592"/>
                  </a:lnTo>
                  <a:close/>
                  <a:moveTo>
                    <a:pt x="71258" y="54729"/>
                  </a:moveTo>
                  <a:lnTo>
                    <a:pt x="71188" y="54867"/>
                  </a:lnTo>
                  <a:lnTo>
                    <a:pt x="72096" y="55320"/>
                  </a:lnTo>
                  <a:lnTo>
                    <a:pt x="72165" y="55183"/>
                  </a:lnTo>
                  <a:lnTo>
                    <a:pt x="71258" y="54729"/>
                  </a:lnTo>
                  <a:close/>
                  <a:moveTo>
                    <a:pt x="5253" y="55320"/>
                  </a:moveTo>
                  <a:lnTo>
                    <a:pt x="4345" y="55802"/>
                  </a:lnTo>
                  <a:lnTo>
                    <a:pt x="4428" y="55939"/>
                  </a:lnTo>
                  <a:lnTo>
                    <a:pt x="5321" y="55458"/>
                  </a:lnTo>
                  <a:lnTo>
                    <a:pt x="5253" y="55320"/>
                  </a:lnTo>
                  <a:close/>
                  <a:moveTo>
                    <a:pt x="70873" y="55458"/>
                  </a:moveTo>
                  <a:lnTo>
                    <a:pt x="70803" y="55595"/>
                  </a:lnTo>
                  <a:lnTo>
                    <a:pt x="71698" y="56077"/>
                  </a:lnTo>
                  <a:lnTo>
                    <a:pt x="71780" y="55939"/>
                  </a:lnTo>
                  <a:lnTo>
                    <a:pt x="70873" y="55458"/>
                  </a:lnTo>
                  <a:close/>
                  <a:moveTo>
                    <a:pt x="5638" y="56049"/>
                  </a:moveTo>
                  <a:lnTo>
                    <a:pt x="4744" y="56544"/>
                  </a:lnTo>
                  <a:lnTo>
                    <a:pt x="4826" y="56668"/>
                  </a:lnTo>
                  <a:lnTo>
                    <a:pt x="5720" y="56173"/>
                  </a:lnTo>
                  <a:lnTo>
                    <a:pt x="5638" y="56049"/>
                  </a:lnTo>
                  <a:close/>
                  <a:moveTo>
                    <a:pt x="70473" y="56187"/>
                  </a:moveTo>
                  <a:lnTo>
                    <a:pt x="70405" y="56310"/>
                  </a:lnTo>
                  <a:lnTo>
                    <a:pt x="71298" y="56805"/>
                  </a:lnTo>
                  <a:lnTo>
                    <a:pt x="71368" y="56682"/>
                  </a:lnTo>
                  <a:lnTo>
                    <a:pt x="70473" y="56187"/>
                  </a:lnTo>
                  <a:close/>
                  <a:moveTo>
                    <a:pt x="6051" y="56750"/>
                  </a:moveTo>
                  <a:lnTo>
                    <a:pt x="5170" y="57273"/>
                  </a:lnTo>
                  <a:lnTo>
                    <a:pt x="5239" y="57397"/>
                  </a:lnTo>
                  <a:lnTo>
                    <a:pt x="6119" y="56888"/>
                  </a:lnTo>
                  <a:lnTo>
                    <a:pt x="6051" y="56750"/>
                  </a:lnTo>
                  <a:close/>
                  <a:moveTo>
                    <a:pt x="70075" y="56888"/>
                  </a:moveTo>
                  <a:lnTo>
                    <a:pt x="69993" y="57025"/>
                  </a:lnTo>
                  <a:lnTo>
                    <a:pt x="70873" y="57548"/>
                  </a:lnTo>
                  <a:lnTo>
                    <a:pt x="70955" y="57410"/>
                  </a:lnTo>
                  <a:lnTo>
                    <a:pt x="70075" y="56888"/>
                  </a:lnTo>
                  <a:close/>
                  <a:moveTo>
                    <a:pt x="6463" y="57452"/>
                  </a:moveTo>
                  <a:lnTo>
                    <a:pt x="5596" y="57988"/>
                  </a:lnTo>
                  <a:lnTo>
                    <a:pt x="5679" y="58125"/>
                  </a:lnTo>
                  <a:lnTo>
                    <a:pt x="6546" y="57590"/>
                  </a:lnTo>
                  <a:lnTo>
                    <a:pt x="6463" y="57452"/>
                  </a:lnTo>
                  <a:close/>
                  <a:moveTo>
                    <a:pt x="69648" y="57603"/>
                  </a:moveTo>
                  <a:lnTo>
                    <a:pt x="69566" y="57727"/>
                  </a:lnTo>
                  <a:lnTo>
                    <a:pt x="70433" y="58263"/>
                  </a:lnTo>
                  <a:lnTo>
                    <a:pt x="70515" y="58140"/>
                  </a:lnTo>
                  <a:lnTo>
                    <a:pt x="69648" y="57603"/>
                  </a:lnTo>
                  <a:close/>
                  <a:moveTo>
                    <a:pt x="6903" y="58153"/>
                  </a:moveTo>
                  <a:lnTo>
                    <a:pt x="6051" y="58703"/>
                  </a:lnTo>
                  <a:lnTo>
                    <a:pt x="6133" y="58827"/>
                  </a:lnTo>
                  <a:lnTo>
                    <a:pt x="6986" y="58277"/>
                  </a:lnTo>
                  <a:lnTo>
                    <a:pt x="6903" y="58153"/>
                  </a:lnTo>
                  <a:close/>
                  <a:moveTo>
                    <a:pt x="69208" y="58290"/>
                  </a:moveTo>
                  <a:lnTo>
                    <a:pt x="69126" y="58415"/>
                  </a:lnTo>
                  <a:lnTo>
                    <a:pt x="69978" y="58978"/>
                  </a:lnTo>
                  <a:lnTo>
                    <a:pt x="70061" y="58840"/>
                  </a:lnTo>
                  <a:lnTo>
                    <a:pt x="69208" y="58290"/>
                  </a:lnTo>
                  <a:close/>
                  <a:moveTo>
                    <a:pt x="7356" y="58840"/>
                  </a:moveTo>
                  <a:lnTo>
                    <a:pt x="6504" y="59405"/>
                  </a:lnTo>
                  <a:lnTo>
                    <a:pt x="6601" y="59528"/>
                  </a:lnTo>
                  <a:lnTo>
                    <a:pt x="7439" y="58950"/>
                  </a:lnTo>
                  <a:lnTo>
                    <a:pt x="7356" y="58840"/>
                  </a:lnTo>
                  <a:close/>
                  <a:moveTo>
                    <a:pt x="68755" y="58978"/>
                  </a:moveTo>
                  <a:lnTo>
                    <a:pt x="68673" y="59102"/>
                  </a:lnTo>
                  <a:lnTo>
                    <a:pt x="69511" y="59680"/>
                  </a:lnTo>
                  <a:lnTo>
                    <a:pt x="69593" y="59542"/>
                  </a:lnTo>
                  <a:lnTo>
                    <a:pt x="68755" y="58978"/>
                  </a:lnTo>
                  <a:close/>
                  <a:moveTo>
                    <a:pt x="7824" y="59515"/>
                  </a:moveTo>
                  <a:lnTo>
                    <a:pt x="6986" y="60092"/>
                  </a:lnTo>
                  <a:lnTo>
                    <a:pt x="7081" y="60215"/>
                  </a:lnTo>
                  <a:lnTo>
                    <a:pt x="7906" y="59625"/>
                  </a:lnTo>
                  <a:lnTo>
                    <a:pt x="7824" y="59515"/>
                  </a:lnTo>
                  <a:close/>
                  <a:moveTo>
                    <a:pt x="68273" y="59652"/>
                  </a:moveTo>
                  <a:lnTo>
                    <a:pt x="68191" y="59775"/>
                  </a:lnTo>
                  <a:lnTo>
                    <a:pt x="69016" y="60367"/>
                  </a:lnTo>
                  <a:lnTo>
                    <a:pt x="69113" y="60243"/>
                  </a:lnTo>
                  <a:lnTo>
                    <a:pt x="68273" y="59652"/>
                  </a:lnTo>
                  <a:close/>
                  <a:moveTo>
                    <a:pt x="8306" y="60175"/>
                  </a:moveTo>
                  <a:lnTo>
                    <a:pt x="7481" y="60780"/>
                  </a:lnTo>
                  <a:lnTo>
                    <a:pt x="7576" y="60903"/>
                  </a:lnTo>
                  <a:lnTo>
                    <a:pt x="8388" y="60285"/>
                  </a:lnTo>
                  <a:lnTo>
                    <a:pt x="8306" y="60175"/>
                  </a:lnTo>
                  <a:close/>
                  <a:moveTo>
                    <a:pt x="67793" y="60312"/>
                  </a:moveTo>
                  <a:lnTo>
                    <a:pt x="67710" y="60422"/>
                  </a:lnTo>
                  <a:lnTo>
                    <a:pt x="68521" y="61041"/>
                  </a:lnTo>
                  <a:lnTo>
                    <a:pt x="68618" y="60917"/>
                  </a:lnTo>
                  <a:lnTo>
                    <a:pt x="67793" y="60312"/>
                  </a:lnTo>
                  <a:close/>
                  <a:moveTo>
                    <a:pt x="8801" y="60821"/>
                  </a:moveTo>
                  <a:lnTo>
                    <a:pt x="7989" y="61453"/>
                  </a:lnTo>
                  <a:lnTo>
                    <a:pt x="8086" y="61563"/>
                  </a:lnTo>
                  <a:lnTo>
                    <a:pt x="8883" y="60945"/>
                  </a:lnTo>
                  <a:lnTo>
                    <a:pt x="8801" y="60821"/>
                  </a:lnTo>
                  <a:close/>
                  <a:moveTo>
                    <a:pt x="67297" y="60958"/>
                  </a:moveTo>
                  <a:lnTo>
                    <a:pt x="67201" y="61082"/>
                  </a:lnTo>
                  <a:lnTo>
                    <a:pt x="67998" y="61715"/>
                  </a:lnTo>
                  <a:lnTo>
                    <a:pt x="68095" y="61591"/>
                  </a:lnTo>
                  <a:lnTo>
                    <a:pt x="67297" y="60958"/>
                  </a:lnTo>
                  <a:close/>
                  <a:moveTo>
                    <a:pt x="9309" y="61467"/>
                  </a:moveTo>
                  <a:lnTo>
                    <a:pt x="8511" y="62113"/>
                  </a:lnTo>
                  <a:lnTo>
                    <a:pt x="8608" y="62223"/>
                  </a:lnTo>
                  <a:lnTo>
                    <a:pt x="9406" y="61577"/>
                  </a:lnTo>
                  <a:lnTo>
                    <a:pt x="9309" y="61467"/>
                  </a:lnTo>
                  <a:close/>
                  <a:moveTo>
                    <a:pt x="66788" y="61605"/>
                  </a:moveTo>
                  <a:lnTo>
                    <a:pt x="66692" y="61715"/>
                  </a:lnTo>
                  <a:lnTo>
                    <a:pt x="67476" y="62361"/>
                  </a:lnTo>
                  <a:lnTo>
                    <a:pt x="67572" y="62251"/>
                  </a:lnTo>
                  <a:lnTo>
                    <a:pt x="66788" y="61605"/>
                  </a:lnTo>
                  <a:close/>
                  <a:moveTo>
                    <a:pt x="9831" y="62100"/>
                  </a:moveTo>
                  <a:lnTo>
                    <a:pt x="9048" y="62760"/>
                  </a:lnTo>
                  <a:lnTo>
                    <a:pt x="9158" y="62870"/>
                  </a:lnTo>
                  <a:lnTo>
                    <a:pt x="9928" y="62210"/>
                  </a:lnTo>
                  <a:lnTo>
                    <a:pt x="9831" y="62100"/>
                  </a:lnTo>
                  <a:close/>
                  <a:moveTo>
                    <a:pt x="66252" y="62223"/>
                  </a:moveTo>
                  <a:lnTo>
                    <a:pt x="66156" y="62347"/>
                  </a:lnTo>
                  <a:lnTo>
                    <a:pt x="66926" y="63007"/>
                  </a:lnTo>
                  <a:lnTo>
                    <a:pt x="67022" y="62897"/>
                  </a:lnTo>
                  <a:lnTo>
                    <a:pt x="66252" y="62223"/>
                  </a:lnTo>
                  <a:close/>
                  <a:moveTo>
                    <a:pt x="10368" y="62718"/>
                  </a:moveTo>
                  <a:lnTo>
                    <a:pt x="9598" y="63392"/>
                  </a:lnTo>
                  <a:lnTo>
                    <a:pt x="9708" y="63503"/>
                  </a:lnTo>
                  <a:lnTo>
                    <a:pt x="10464" y="62828"/>
                  </a:lnTo>
                  <a:lnTo>
                    <a:pt x="10368" y="62718"/>
                  </a:lnTo>
                  <a:close/>
                  <a:moveTo>
                    <a:pt x="65716" y="62842"/>
                  </a:moveTo>
                  <a:lnTo>
                    <a:pt x="65620" y="62952"/>
                  </a:lnTo>
                  <a:lnTo>
                    <a:pt x="66376" y="63640"/>
                  </a:lnTo>
                  <a:lnTo>
                    <a:pt x="66472" y="63530"/>
                  </a:lnTo>
                  <a:lnTo>
                    <a:pt x="65716" y="62842"/>
                  </a:lnTo>
                  <a:close/>
                  <a:moveTo>
                    <a:pt x="10918" y="63323"/>
                  </a:moveTo>
                  <a:lnTo>
                    <a:pt x="10176" y="64011"/>
                  </a:lnTo>
                  <a:lnTo>
                    <a:pt x="10272" y="64121"/>
                  </a:lnTo>
                  <a:lnTo>
                    <a:pt x="11014" y="63433"/>
                  </a:lnTo>
                  <a:lnTo>
                    <a:pt x="10918" y="63323"/>
                  </a:lnTo>
                  <a:close/>
                  <a:moveTo>
                    <a:pt x="65166" y="63447"/>
                  </a:moveTo>
                  <a:lnTo>
                    <a:pt x="65056" y="63558"/>
                  </a:lnTo>
                  <a:lnTo>
                    <a:pt x="65798" y="64258"/>
                  </a:lnTo>
                  <a:lnTo>
                    <a:pt x="65908" y="64148"/>
                  </a:lnTo>
                  <a:lnTo>
                    <a:pt x="65166" y="63447"/>
                  </a:lnTo>
                  <a:close/>
                  <a:moveTo>
                    <a:pt x="11482" y="63915"/>
                  </a:moveTo>
                  <a:lnTo>
                    <a:pt x="10753" y="64630"/>
                  </a:lnTo>
                  <a:lnTo>
                    <a:pt x="10863" y="64740"/>
                  </a:lnTo>
                  <a:lnTo>
                    <a:pt x="11592" y="64025"/>
                  </a:lnTo>
                  <a:lnTo>
                    <a:pt x="11482" y="63915"/>
                  </a:lnTo>
                  <a:close/>
                  <a:moveTo>
                    <a:pt x="64588" y="64038"/>
                  </a:moveTo>
                  <a:lnTo>
                    <a:pt x="64492" y="64148"/>
                  </a:lnTo>
                  <a:lnTo>
                    <a:pt x="65207" y="64863"/>
                  </a:lnTo>
                  <a:lnTo>
                    <a:pt x="65317" y="64753"/>
                  </a:lnTo>
                  <a:lnTo>
                    <a:pt x="64588" y="64038"/>
                  </a:lnTo>
                  <a:close/>
                  <a:moveTo>
                    <a:pt x="12059" y="64493"/>
                  </a:moveTo>
                  <a:lnTo>
                    <a:pt x="11344" y="65221"/>
                  </a:lnTo>
                  <a:lnTo>
                    <a:pt x="11454" y="65331"/>
                  </a:lnTo>
                  <a:lnTo>
                    <a:pt x="12169" y="64603"/>
                  </a:lnTo>
                  <a:lnTo>
                    <a:pt x="12059" y="64493"/>
                  </a:lnTo>
                  <a:close/>
                  <a:moveTo>
                    <a:pt x="64010" y="64630"/>
                  </a:moveTo>
                  <a:lnTo>
                    <a:pt x="63900" y="64726"/>
                  </a:lnTo>
                  <a:lnTo>
                    <a:pt x="64615" y="65455"/>
                  </a:lnTo>
                  <a:lnTo>
                    <a:pt x="64725" y="65358"/>
                  </a:lnTo>
                  <a:lnTo>
                    <a:pt x="64010" y="64630"/>
                  </a:lnTo>
                  <a:close/>
                  <a:moveTo>
                    <a:pt x="12651" y="65070"/>
                  </a:moveTo>
                  <a:lnTo>
                    <a:pt x="11949" y="65813"/>
                  </a:lnTo>
                  <a:lnTo>
                    <a:pt x="12059" y="65908"/>
                  </a:lnTo>
                  <a:lnTo>
                    <a:pt x="12761" y="65166"/>
                  </a:lnTo>
                  <a:lnTo>
                    <a:pt x="12651" y="65070"/>
                  </a:lnTo>
                  <a:close/>
                  <a:moveTo>
                    <a:pt x="63420" y="65193"/>
                  </a:moveTo>
                  <a:lnTo>
                    <a:pt x="63310" y="65290"/>
                  </a:lnTo>
                  <a:lnTo>
                    <a:pt x="63997" y="66046"/>
                  </a:lnTo>
                  <a:lnTo>
                    <a:pt x="64120" y="65936"/>
                  </a:lnTo>
                  <a:lnTo>
                    <a:pt x="63420" y="65193"/>
                  </a:lnTo>
                  <a:close/>
                  <a:moveTo>
                    <a:pt x="13256" y="65620"/>
                  </a:moveTo>
                  <a:lnTo>
                    <a:pt x="12568" y="66376"/>
                  </a:lnTo>
                  <a:lnTo>
                    <a:pt x="12678" y="66486"/>
                  </a:lnTo>
                  <a:lnTo>
                    <a:pt x="13366" y="65730"/>
                  </a:lnTo>
                  <a:lnTo>
                    <a:pt x="13256" y="65620"/>
                  </a:lnTo>
                  <a:close/>
                  <a:moveTo>
                    <a:pt x="62815" y="65743"/>
                  </a:moveTo>
                  <a:lnTo>
                    <a:pt x="62705" y="65840"/>
                  </a:lnTo>
                  <a:lnTo>
                    <a:pt x="63378" y="66610"/>
                  </a:lnTo>
                  <a:lnTo>
                    <a:pt x="63488" y="66500"/>
                  </a:lnTo>
                  <a:lnTo>
                    <a:pt x="62815" y="65743"/>
                  </a:lnTo>
                  <a:close/>
                  <a:moveTo>
                    <a:pt x="13861" y="66170"/>
                  </a:moveTo>
                  <a:lnTo>
                    <a:pt x="13201" y="66940"/>
                  </a:lnTo>
                  <a:lnTo>
                    <a:pt x="13311" y="67036"/>
                  </a:lnTo>
                  <a:lnTo>
                    <a:pt x="13984" y="66266"/>
                  </a:lnTo>
                  <a:lnTo>
                    <a:pt x="13861" y="66170"/>
                  </a:lnTo>
                  <a:close/>
                  <a:moveTo>
                    <a:pt x="62195" y="66280"/>
                  </a:moveTo>
                  <a:lnTo>
                    <a:pt x="62085" y="66376"/>
                  </a:lnTo>
                  <a:lnTo>
                    <a:pt x="62745" y="67160"/>
                  </a:lnTo>
                  <a:lnTo>
                    <a:pt x="62855" y="67063"/>
                  </a:lnTo>
                  <a:lnTo>
                    <a:pt x="62195" y="66280"/>
                  </a:lnTo>
                  <a:close/>
                  <a:moveTo>
                    <a:pt x="14494" y="66693"/>
                  </a:moveTo>
                  <a:lnTo>
                    <a:pt x="13847" y="67490"/>
                  </a:lnTo>
                  <a:lnTo>
                    <a:pt x="13957" y="67586"/>
                  </a:lnTo>
                  <a:lnTo>
                    <a:pt x="14604" y="66788"/>
                  </a:lnTo>
                  <a:lnTo>
                    <a:pt x="14494" y="66693"/>
                  </a:lnTo>
                  <a:close/>
                  <a:moveTo>
                    <a:pt x="61563" y="66816"/>
                  </a:moveTo>
                  <a:lnTo>
                    <a:pt x="61453" y="66898"/>
                  </a:lnTo>
                  <a:lnTo>
                    <a:pt x="62100" y="67696"/>
                  </a:lnTo>
                  <a:lnTo>
                    <a:pt x="62210" y="67600"/>
                  </a:lnTo>
                  <a:lnTo>
                    <a:pt x="61563" y="66816"/>
                  </a:lnTo>
                  <a:close/>
                  <a:moveTo>
                    <a:pt x="15126" y="67215"/>
                  </a:moveTo>
                  <a:lnTo>
                    <a:pt x="14507" y="68013"/>
                  </a:lnTo>
                  <a:lnTo>
                    <a:pt x="14617" y="68109"/>
                  </a:lnTo>
                  <a:lnTo>
                    <a:pt x="15249" y="67311"/>
                  </a:lnTo>
                  <a:lnTo>
                    <a:pt x="15126" y="67215"/>
                  </a:lnTo>
                  <a:close/>
                  <a:moveTo>
                    <a:pt x="60930" y="67325"/>
                  </a:moveTo>
                  <a:lnTo>
                    <a:pt x="60807" y="67408"/>
                  </a:lnTo>
                  <a:lnTo>
                    <a:pt x="61440" y="68219"/>
                  </a:lnTo>
                  <a:lnTo>
                    <a:pt x="61550" y="68123"/>
                  </a:lnTo>
                  <a:lnTo>
                    <a:pt x="60930" y="67325"/>
                  </a:lnTo>
                  <a:close/>
                  <a:moveTo>
                    <a:pt x="15786" y="67710"/>
                  </a:moveTo>
                  <a:lnTo>
                    <a:pt x="15167" y="68535"/>
                  </a:lnTo>
                  <a:lnTo>
                    <a:pt x="15291" y="68618"/>
                  </a:lnTo>
                  <a:lnTo>
                    <a:pt x="15896" y="67806"/>
                  </a:lnTo>
                  <a:lnTo>
                    <a:pt x="15786" y="67710"/>
                  </a:lnTo>
                  <a:close/>
                  <a:moveTo>
                    <a:pt x="60270" y="67820"/>
                  </a:moveTo>
                  <a:lnTo>
                    <a:pt x="60160" y="67903"/>
                  </a:lnTo>
                  <a:lnTo>
                    <a:pt x="60765" y="68728"/>
                  </a:lnTo>
                  <a:lnTo>
                    <a:pt x="60890" y="68631"/>
                  </a:lnTo>
                  <a:lnTo>
                    <a:pt x="60270" y="67820"/>
                  </a:lnTo>
                  <a:close/>
                  <a:moveTo>
                    <a:pt x="16446" y="68205"/>
                  </a:moveTo>
                  <a:lnTo>
                    <a:pt x="15841" y="69030"/>
                  </a:lnTo>
                  <a:lnTo>
                    <a:pt x="15979" y="69113"/>
                  </a:lnTo>
                  <a:lnTo>
                    <a:pt x="16569" y="68288"/>
                  </a:lnTo>
                  <a:lnTo>
                    <a:pt x="16446" y="68205"/>
                  </a:lnTo>
                  <a:close/>
                  <a:moveTo>
                    <a:pt x="59610" y="68301"/>
                  </a:moveTo>
                  <a:lnTo>
                    <a:pt x="59500" y="68384"/>
                  </a:lnTo>
                  <a:lnTo>
                    <a:pt x="60078" y="69223"/>
                  </a:lnTo>
                  <a:lnTo>
                    <a:pt x="60202" y="69126"/>
                  </a:lnTo>
                  <a:lnTo>
                    <a:pt x="59610" y="68301"/>
                  </a:lnTo>
                  <a:close/>
                  <a:moveTo>
                    <a:pt x="17120" y="68673"/>
                  </a:moveTo>
                  <a:lnTo>
                    <a:pt x="16542" y="69511"/>
                  </a:lnTo>
                  <a:lnTo>
                    <a:pt x="16666" y="69608"/>
                  </a:lnTo>
                  <a:lnTo>
                    <a:pt x="17244" y="68755"/>
                  </a:lnTo>
                  <a:lnTo>
                    <a:pt x="17120" y="68673"/>
                  </a:lnTo>
                  <a:close/>
                  <a:moveTo>
                    <a:pt x="58937" y="68769"/>
                  </a:moveTo>
                  <a:lnTo>
                    <a:pt x="58827" y="68851"/>
                  </a:lnTo>
                  <a:lnTo>
                    <a:pt x="59390" y="69704"/>
                  </a:lnTo>
                  <a:lnTo>
                    <a:pt x="59514" y="69608"/>
                  </a:lnTo>
                  <a:lnTo>
                    <a:pt x="58937" y="68769"/>
                  </a:lnTo>
                  <a:close/>
                  <a:moveTo>
                    <a:pt x="17794" y="69126"/>
                  </a:moveTo>
                  <a:lnTo>
                    <a:pt x="17244" y="69979"/>
                  </a:lnTo>
                  <a:lnTo>
                    <a:pt x="17367" y="70075"/>
                  </a:lnTo>
                  <a:lnTo>
                    <a:pt x="17917" y="69209"/>
                  </a:lnTo>
                  <a:lnTo>
                    <a:pt x="17794" y="69126"/>
                  </a:lnTo>
                  <a:close/>
                  <a:moveTo>
                    <a:pt x="58263" y="69223"/>
                  </a:moveTo>
                  <a:lnTo>
                    <a:pt x="58139" y="69305"/>
                  </a:lnTo>
                  <a:lnTo>
                    <a:pt x="58689" y="70158"/>
                  </a:lnTo>
                  <a:lnTo>
                    <a:pt x="58813" y="70075"/>
                  </a:lnTo>
                  <a:lnTo>
                    <a:pt x="58263" y="69223"/>
                  </a:lnTo>
                  <a:close/>
                  <a:moveTo>
                    <a:pt x="18481" y="69580"/>
                  </a:moveTo>
                  <a:lnTo>
                    <a:pt x="17945" y="70446"/>
                  </a:lnTo>
                  <a:lnTo>
                    <a:pt x="18082" y="70516"/>
                  </a:lnTo>
                  <a:lnTo>
                    <a:pt x="18619" y="69649"/>
                  </a:lnTo>
                  <a:lnTo>
                    <a:pt x="18481" y="69580"/>
                  </a:lnTo>
                  <a:close/>
                  <a:moveTo>
                    <a:pt x="57575" y="69663"/>
                  </a:moveTo>
                  <a:lnTo>
                    <a:pt x="57437" y="69745"/>
                  </a:lnTo>
                  <a:lnTo>
                    <a:pt x="57974" y="70611"/>
                  </a:lnTo>
                  <a:lnTo>
                    <a:pt x="58112" y="70529"/>
                  </a:lnTo>
                  <a:lnTo>
                    <a:pt x="57575" y="69663"/>
                  </a:lnTo>
                  <a:close/>
                  <a:moveTo>
                    <a:pt x="19196" y="70006"/>
                  </a:moveTo>
                  <a:lnTo>
                    <a:pt x="18674" y="70873"/>
                  </a:lnTo>
                  <a:lnTo>
                    <a:pt x="18797" y="70956"/>
                  </a:lnTo>
                  <a:lnTo>
                    <a:pt x="19320" y="70075"/>
                  </a:lnTo>
                  <a:lnTo>
                    <a:pt x="19196" y="70006"/>
                  </a:lnTo>
                  <a:close/>
                  <a:moveTo>
                    <a:pt x="56874" y="70089"/>
                  </a:moveTo>
                  <a:lnTo>
                    <a:pt x="56737" y="70158"/>
                  </a:lnTo>
                  <a:lnTo>
                    <a:pt x="57259" y="71038"/>
                  </a:lnTo>
                  <a:lnTo>
                    <a:pt x="57382" y="70969"/>
                  </a:lnTo>
                  <a:lnTo>
                    <a:pt x="56874" y="70089"/>
                  </a:lnTo>
                  <a:close/>
                  <a:moveTo>
                    <a:pt x="19897" y="70419"/>
                  </a:moveTo>
                  <a:lnTo>
                    <a:pt x="19402" y="71299"/>
                  </a:lnTo>
                  <a:lnTo>
                    <a:pt x="19540" y="71381"/>
                  </a:lnTo>
                  <a:lnTo>
                    <a:pt x="20035" y="70488"/>
                  </a:lnTo>
                  <a:lnTo>
                    <a:pt x="19897" y="70419"/>
                  </a:lnTo>
                  <a:close/>
                  <a:moveTo>
                    <a:pt x="56159" y="70488"/>
                  </a:moveTo>
                  <a:lnTo>
                    <a:pt x="56035" y="70571"/>
                  </a:lnTo>
                  <a:lnTo>
                    <a:pt x="56517" y="71451"/>
                  </a:lnTo>
                  <a:lnTo>
                    <a:pt x="56654" y="71381"/>
                  </a:lnTo>
                  <a:lnTo>
                    <a:pt x="56159" y="70488"/>
                  </a:lnTo>
                  <a:close/>
                  <a:moveTo>
                    <a:pt x="20627" y="70818"/>
                  </a:moveTo>
                  <a:lnTo>
                    <a:pt x="20145" y="71711"/>
                  </a:lnTo>
                  <a:lnTo>
                    <a:pt x="20282" y="71781"/>
                  </a:lnTo>
                  <a:lnTo>
                    <a:pt x="20750" y="70886"/>
                  </a:lnTo>
                  <a:lnTo>
                    <a:pt x="20627" y="70818"/>
                  </a:lnTo>
                  <a:close/>
                  <a:moveTo>
                    <a:pt x="55444" y="70886"/>
                  </a:moveTo>
                  <a:lnTo>
                    <a:pt x="55307" y="70956"/>
                  </a:lnTo>
                  <a:lnTo>
                    <a:pt x="55787" y="71849"/>
                  </a:lnTo>
                  <a:lnTo>
                    <a:pt x="55925" y="71781"/>
                  </a:lnTo>
                  <a:lnTo>
                    <a:pt x="55444" y="70886"/>
                  </a:lnTo>
                  <a:close/>
                  <a:moveTo>
                    <a:pt x="21355" y="71189"/>
                  </a:moveTo>
                  <a:lnTo>
                    <a:pt x="20887" y="72096"/>
                  </a:lnTo>
                  <a:lnTo>
                    <a:pt x="21025" y="72166"/>
                  </a:lnTo>
                  <a:lnTo>
                    <a:pt x="21479" y="71258"/>
                  </a:lnTo>
                  <a:lnTo>
                    <a:pt x="21355" y="71189"/>
                  </a:lnTo>
                  <a:close/>
                  <a:moveTo>
                    <a:pt x="54715" y="71258"/>
                  </a:moveTo>
                  <a:lnTo>
                    <a:pt x="54577" y="71326"/>
                  </a:lnTo>
                  <a:lnTo>
                    <a:pt x="55032" y="72234"/>
                  </a:lnTo>
                  <a:lnTo>
                    <a:pt x="55169" y="72166"/>
                  </a:lnTo>
                  <a:lnTo>
                    <a:pt x="54715" y="71258"/>
                  </a:lnTo>
                  <a:close/>
                  <a:moveTo>
                    <a:pt x="22084" y="71561"/>
                  </a:moveTo>
                  <a:lnTo>
                    <a:pt x="21644" y="72468"/>
                  </a:lnTo>
                  <a:lnTo>
                    <a:pt x="21782" y="72536"/>
                  </a:lnTo>
                  <a:lnTo>
                    <a:pt x="22222" y="71616"/>
                  </a:lnTo>
                  <a:lnTo>
                    <a:pt x="22084" y="71561"/>
                  </a:lnTo>
                  <a:close/>
                  <a:moveTo>
                    <a:pt x="53987" y="71616"/>
                  </a:moveTo>
                  <a:lnTo>
                    <a:pt x="53849" y="71684"/>
                  </a:lnTo>
                  <a:lnTo>
                    <a:pt x="54275" y="72606"/>
                  </a:lnTo>
                  <a:lnTo>
                    <a:pt x="54412" y="72536"/>
                  </a:lnTo>
                  <a:lnTo>
                    <a:pt x="53987" y="71616"/>
                  </a:lnTo>
                  <a:close/>
                  <a:moveTo>
                    <a:pt x="22827" y="71904"/>
                  </a:moveTo>
                  <a:lnTo>
                    <a:pt x="22414" y="72826"/>
                  </a:lnTo>
                  <a:lnTo>
                    <a:pt x="22552" y="72894"/>
                  </a:lnTo>
                  <a:lnTo>
                    <a:pt x="22964" y="71959"/>
                  </a:lnTo>
                  <a:lnTo>
                    <a:pt x="22827" y="71904"/>
                  </a:lnTo>
                  <a:close/>
                  <a:moveTo>
                    <a:pt x="53244" y="71959"/>
                  </a:moveTo>
                  <a:lnTo>
                    <a:pt x="53106" y="72014"/>
                  </a:lnTo>
                  <a:lnTo>
                    <a:pt x="53519" y="72949"/>
                  </a:lnTo>
                  <a:lnTo>
                    <a:pt x="53656" y="72894"/>
                  </a:lnTo>
                  <a:lnTo>
                    <a:pt x="53244" y="71959"/>
                  </a:lnTo>
                  <a:close/>
                  <a:moveTo>
                    <a:pt x="23582" y="72234"/>
                  </a:moveTo>
                  <a:lnTo>
                    <a:pt x="23184" y="73169"/>
                  </a:lnTo>
                  <a:lnTo>
                    <a:pt x="23335" y="73224"/>
                  </a:lnTo>
                  <a:lnTo>
                    <a:pt x="23720" y="72289"/>
                  </a:lnTo>
                  <a:lnTo>
                    <a:pt x="23582" y="72234"/>
                  </a:lnTo>
                  <a:close/>
                  <a:moveTo>
                    <a:pt x="52487" y="72289"/>
                  </a:moveTo>
                  <a:lnTo>
                    <a:pt x="52350" y="72344"/>
                  </a:lnTo>
                  <a:lnTo>
                    <a:pt x="52749" y="73279"/>
                  </a:lnTo>
                  <a:lnTo>
                    <a:pt x="52886" y="73224"/>
                  </a:lnTo>
                  <a:lnTo>
                    <a:pt x="52487" y="72289"/>
                  </a:lnTo>
                  <a:close/>
                  <a:moveTo>
                    <a:pt x="24353" y="72551"/>
                  </a:moveTo>
                  <a:lnTo>
                    <a:pt x="23968" y="73499"/>
                  </a:lnTo>
                  <a:lnTo>
                    <a:pt x="24119" y="73554"/>
                  </a:lnTo>
                  <a:lnTo>
                    <a:pt x="24490" y="72606"/>
                  </a:lnTo>
                  <a:lnTo>
                    <a:pt x="24353" y="72551"/>
                  </a:lnTo>
                  <a:close/>
                  <a:moveTo>
                    <a:pt x="51731" y="72591"/>
                  </a:moveTo>
                  <a:lnTo>
                    <a:pt x="51594" y="72646"/>
                  </a:lnTo>
                  <a:lnTo>
                    <a:pt x="51965" y="73596"/>
                  </a:lnTo>
                  <a:lnTo>
                    <a:pt x="52102" y="73541"/>
                  </a:lnTo>
                  <a:lnTo>
                    <a:pt x="51731" y="72591"/>
                  </a:lnTo>
                  <a:close/>
                  <a:moveTo>
                    <a:pt x="25109" y="72839"/>
                  </a:moveTo>
                  <a:lnTo>
                    <a:pt x="24752" y="73801"/>
                  </a:lnTo>
                  <a:lnTo>
                    <a:pt x="24903" y="73856"/>
                  </a:lnTo>
                  <a:lnTo>
                    <a:pt x="25260" y="72894"/>
                  </a:lnTo>
                  <a:lnTo>
                    <a:pt x="25109" y="72839"/>
                  </a:lnTo>
                  <a:close/>
                  <a:moveTo>
                    <a:pt x="50961" y="72881"/>
                  </a:moveTo>
                  <a:lnTo>
                    <a:pt x="50824" y="72936"/>
                  </a:lnTo>
                  <a:lnTo>
                    <a:pt x="51181" y="73898"/>
                  </a:lnTo>
                  <a:lnTo>
                    <a:pt x="51319" y="73843"/>
                  </a:lnTo>
                  <a:lnTo>
                    <a:pt x="50961" y="72881"/>
                  </a:lnTo>
                  <a:close/>
                  <a:moveTo>
                    <a:pt x="25893" y="73128"/>
                  </a:moveTo>
                  <a:lnTo>
                    <a:pt x="25549" y="74091"/>
                  </a:lnTo>
                  <a:lnTo>
                    <a:pt x="25700" y="74131"/>
                  </a:lnTo>
                  <a:lnTo>
                    <a:pt x="26030" y="73169"/>
                  </a:lnTo>
                  <a:lnTo>
                    <a:pt x="25893" y="73128"/>
                  </a:lnTo>
                  <a:close/>
                  <a:moveTo>
                    <a:pt x="50191" y="73169"/>
                  </a:moveTo>
                  <a:lnTo>
                    <a:pt x="50054" y="73211"/>
                  </a:lnTo>
                  <a:lnTo>
                    <a:pt x="50384" y="74173"/>
                  </a:lnTo>
                  <a:lnTo>
                    <a:pt x="50521" y="74131"/>
                  </a:lnTo>
                  <a:lnTo>
                    <a:pt x="50191" y="73169"/>
                  </a:lnTo>
                  <a:close/>
                  <a:moveTo>
                    <a:pt x="26663" y="73389"/>
                  </a:moveTo>
                  <a:lnTo>
                    <a:pt x="26360" y="74352"/>
                  </a:lnTo>
                  <a:lnTo>
                    <a:pt x="26498" y="74407"/>
                  </a:lnTo>
                  <a:lnTo>
                    <a:pt x="26815" y="73431"/>
                  </a:lnTo>
                  <a:lnTo>
                    <a:pt x="26663" y="73389"/>
                  </a:lnTo>
                  <a:close/>
                  <a:moveTo>
                    <a:pt x="49421" y="73416"/>
                  </a:moveTo>
                  <a:lnTo>
                    <a:pt x="49269" y="73471"/>
                  </a:lnTo>
                  <a:lnTo>
                    <a:pt x="49586" y="74434"/>
                  </a:lnTo>
                  <a:lnTo>
                    <a:pt x="49724" y="74393"/>
                  </a:lnTo>
                  <a:lnTo>
                    <a:pt x="49421" y="73416"/>
                  </a:lnTo>
                  <a:close/>
                  <a:moveTo>
                    <a:pt x="27460" y="73623"/>
                  </a:moveTo>
                  <a:lnTo>
                    <a:pt x="27158" y="74599"/>
                  </a:lnTo>
                  <a:lnTo>
                    <a:pt x="27310" y="74654"/>
                  </a:lnTo>
                  <a:lnTo>
                    <a:pt x="27598" y="73678"/>
                  </a:lnTo>
                  <a:lnTo>
                    <a:pt x="27460" y="73623"/>
                  </a:lnTo>
                  <a:close/>
                  <a:moveTo>
                    <a:pt x="48637" y="73664"/>
                  </a:moveTo>
                  <a:lnTo>
                    <a:pt x="48486" y="73706"/>
                  </a:lnTo>
                  <a:lnTo>
                    <a:pt x="48774" y="74682"/>
                  </a:lnTo>
                  <a:lnTo>
                    <a:pt x="48926" y="74641"/>
                  </a:lnTo>
                  <a:lnTo>
                    <a:pt x="48637" y="73664"/>
                  </a:lnTo>
                  <a:close/>
                  <a:moveTo>
                    <a:pt x="28245" y="73856"/>
                  </a:moveTo>
                  <a:lnTo>
                    <a:pt x="27970" y="74833"/>
                  </a:lnTo>
                  <a:lnTo>
                    <a:pt x="28120" y="74874"/>
                  </a:lnTo>
                  <a:lnTo>
                    <a:pt x="28382" y="73898"/>
                  </a:lnTo>
                  <a:lnTo>
                    <a:pt x="28245" y="73856"/>
                  </a:lnTo>
                  <a:close/>
                  <a:moveTo>
                    <a:pt x="47839" y="73884"/>
                  </a:moveTo>
                  <a:lnTo>
                    <a:pt x="47702" y="73926"/>
                  </a:lnTo>
                  <a:lnTo>
                    <a:pt x="47964" y="74916"/>
                  </a:lnTo>
                  <a:lnTo>
                    <a:pt x="48114" y="74874"/>
                  </a:lnTo>
                  <a:lnTo>
                    <a:pt x="47839" y="73884"/>
                  </a:lnTo>
                  <a:close/>
                  <a:moveTo>
                    <a:pt x="29028" y="74063"/>
                  </a:moveTo>
                  <a:lnTo>
                    <a:pt x="28795" y="75053"/>
                  </a:lnTo>
                  <a:lnTo>
                    <a:pt x="28932" y="75094"/>
                  </a:lnTo>
                  <a:lnTo>
                    <a:pt x="29180" y="74104"/>
                  </a:lnTo>
                  <a:lnTo>
                    <a:pt x="29028" y="74063"/>
                  </a:lnTo>
                  <a:close/>
                  <a:moveTo>
                    <a:pt x="47042" y="74091"/>
                  </a:moveTo>
                  <a:lnTo>
                    <a:pt x="46904" y="74131"/>
                  </a:lnTo>
                  <a:lnTo>
                    <a:pt x="47152" y="75122"/>
                  </a:lnTo>
                  <a:lnTo>
                    <a:pt x="47289" y="75081"/>
                  </a:lnTo>
                  <a:lnTo>
                    <a:pt x="47042" y="74091"/>
                  </a:lnTo>
                  <a:close/>
                  <a:moveTo>
                    <a:pt x="29840" y="74256"/>
                  </a:moveTo>
                  <a:lnTo>
                    <a:pt x="29605" y="75246"/>
                  </a:lnTo>
                  <a:lnTo>
                    <a:pt x="29757" y="75287"/>
                  </a:lnTo>
                  <a:lnTo>
                    <a:pt x="29977" y="74283"/>
                  </a:lnTo>
                  <a:lnTo>
                    <a:pt x="29840" y="74256"/>
                  </a:lnTo>
                  <a:close/>
                  <a:moveTo>
                    <a:pt x="46244" y="74283"/>
                  </a:moveTo>
                  <a:lnTo>
                    <a:pt x="46107" y="74311"/>
                  </a:lnTo>
                  <a:lnTo>
                    <a:pt x="46327" y="75314"/>
                  </a:lnTo>
                  <a:lnTo>
                    <a:pt x="46478" y="75273"/>
                  </a:lnTo>
                  <a:lnTo>
                    <a:pt x="46244" y="74283"/>
                  </a:lnTo>
                  <a:close/>
                  <a:moveTo>
                    <a:pt x="30637" y="74434"/>
                  </a:moveTo>
                  <a:lnTo>
                    <a:pt x="30430" y="75424"/>
                  </a:lnTo>
                  <a:lnTo>
                    <a:pt x="30582" y="75452"/>
                  </a:lnTo>
                  <a:lnTo>
                    <a:pt x="30775" y="74462"/>
                  </a:lnTo>
                  <a:lnTo>
                    <a:pt x="30637" y="74434"/>
                  </a:lnTo>
                  <a:close/>
                  <a:moveTo>
                    <a:pt x="45447" y="74448"/>
                  </a:moveTo>
                  <a:lnTo>
                    <a:pt x="45296" y="74476"/>
                  </a:lnTo>
                  <a:lnTo>
                    <a:pt x="45502" y="75479"/>
                  </a:lnTo>
                  <a:lnTo>
                    <a:pt x="45653" y="75452"/>
                  </a:lnTo>
                  <a:lnTo>
                    <a:pt x="45447" y="74448"/>
                  </a:lnTo>
                  <a:close/>
                  <a:moveTo>
                    <a:pt x="31435" y="74586"/>
                  </a:moveTo>
                  <a:lnTo>
                    <a:pt x="31256" y="75589"/>
                  </a:lnTo>
                  <a:lnTo>
                    <a:pt x="31407" y="75617"/>
                  </a:lnTo>
                  <a:lnTo>
                    <a:pt x="31586" y="74613"/>
                  </a:lnTo>
                  <a:lnTo>
                    <a:pt x="31435" y="74586"/>
                  </a:lnTo>
                  <a:close/>
                  <a:moveTo>
                    <a:pt x="44636" y="74599"/>
                  </a:moveTo>
                  <a:lnTo>
                    <a:pt x="44498" y="74627"/>
                  </a:lnTo>
                  <a:lnTo>
                    <a:pt x="44691" y="75631"/>
                  </a:lnTo>
                  <a:lnTo>
                    <a:pt x="44828" y="75603"/>
                  </a:lnTo>
                  <a:lnTo>
                    <a:pt x="44636" y="74599"/>
                  </a:lnTo>
                  <a:close/>
                  <a:moveTo>
                    <a:pt x="32246" y="74723"/>
                  </a:moveTo>
                  <a:lnTo>
                    <a:pt x="32095" y="75727"/>
                  </a:lnTo>
                  <a:lnTo>
                    <a:pt x="32246" y="75754"/>
                  </a:lnTo>
                  <a:lnTo>
                    <a:pt x="32397" y="74751"/>
                  </a:lnTo>
                  <a:lnTo>
                    <a:pt x="32246" y="74723"/>
                  </a:lnTo>
                  <a:close/>
                  <a:moveTo>
                    <a:pt x="43838" y="74737"/>
                  </a:moveTo>
                  <a:lnTo>
                    <a:pt x="43686" y="74764"/>
                  </a:lnTo>
                  <a:lnTo>
                    <a:pt x="43838" y="75768"/>
                  </a:lnTo>
                  <a:lnTo>
                    <a:pt x="43989" y="75741"/>
                  </a:lnTo>
                  <a:lnTo>
                    <a:pt x="43838" y="74737"/>
                  </a:lnTo>
                  <a:close/>
                  <a:moveTo>
                    <a:pt x="33057" y="74847"/>
                  </a:moveTo>
                  <a:lnTo>
                    <a:pt x="32920" y="75851"/>
                  </a:lnTo>
                  <a:lnTo>
                    <a:pt x="33071" y="75864"/>
                  </a:lnTo>
                  <a:lnTo>
                    <a:pt x="33208" y="74861"/>
                  </a:lnTo>
                  <a:lnTo>
                    <a:pt x="33057" y="74847"/>
                  </a:lnTo>
                  <a:close/>
                  <a:moveTo>
                    <a:pt x="43026" y="74861"/>
                  </a:moveTo>
                  <a:lnTo>
                    <a:pt x="42876" y="74874"/>
                  </a:lnTo>
                  <a:lnTo>
                    <a:pt x="42999" y="75892"/>
                  </a:lnTo>
                  <a:lnTo>
                    <a:pt x="43151" y="75864"/>
                  </a:lnTo>
                  <a:lnTo>
                    <a:pt x="43026" y="74861"/>
                  </a:lnTo>
                  <a:close/>
                  <a:moveTo>
                    <a:pt x="33868" y="74943"/>
                  </a:moveTo>
                  <a:lnTo>
                    <a:pt x="33758" y="75961"/>
                  </a:lnTo>
                  <a:lnTo>
                    <a:pt x="33910" y="75974"/>
                  </a:lnTo>
                  <a:lnTo>
                    <a:pt x="34020" y="74957"/>
                  </a:lnTo>
                  <a:lnTo>
                    <a:pt x="33868" y="74943"/>
                  </a:lnTo>
                  <a:close/>
                  <a:moveTo>
                    <a:pt x="42201" y="74957"/>
                  </a:moveTo>
                  <a:lnTo>
                    <a:pt x="42064" y="74971"/>
                  </a:lnTo>
                  <a:lnTo>
                    <a:pt x="42188" y="75988"/>
                  </a:lnTo>
                  <a:lnTo>
                    <a:pt x="42326" y="75974"/>
                  </a:lnTo>
                  <a:lnTo>
                    <a:pt x="42201" y="74957"/>
                  </a:lnTo>
                  <a:close/>
                  <a:moveTo>
                    <a:pt x="34693" y="75026"/>
                  </a:moveTo>
                  <a:lnTo>
                    <a:pt x="34598" y="76043"/>
                  </a:lnTo>
                  <a:lnTo>
                    <a:pt x="34748" y="76057"/>
                  </a:lnTo>
                  <a:lnTo>
                    <a:pt x="34845" y="75039"/>
                  </a:lnTo>
                  <a:lnTo>
                    <a:pt x="34693" y="75026"/>
                  </a:lnTo>
                  <a:close/>
                  <a:moveTo>
                    <a:pt x="41391" y="75039"/>
                  </a:moveTo>
                  <a:lnTo>
                    <a:pt x="41239" y="75053"/>
                  </a:lnTo>
                  <a:lnTo>
                    <a:pt x="41336" y="76071"/>
                  </a:lnTo>
                  <a:lnTo>
                    <a:pt x="41486" y="76057"/>
                  </a:lnTo>
                  <a:lnTo>
                    <a:pt x="41391" y="75039"/>
                  </a:lnTo>
                  <a:close/>
                  <a:moveTo>
                    <a:pt x="35505" y="75094"/>
                  </a:moveTo>
                  <a:lnTo>
                    <a:pt x="35436" y="76112"/>
                  </a:lnTo>
                  <a:lnTo>
                    <a:pt x="35588" y="76112"/>
                  </a:lnTo>
                  <a:lnTo>
                    <a:pt x="35656" y="75094"/>
                  </a:lnTo>
                  <a:close/>
                  <a:moveTo>
                    <a:pt x="40579" y="75094"/>
                  </a:moveTo>
                  <a:lnTo>
                    <a:pt x="40428" y="75108"/>
                  </a:lnTo>
                  <a:lnTo>
                    <a:pt x="40483" y="76126"/>
                  </a:lnTo>
                  <a:lnTo>
                    <a:pt x="40634" y="76112"/>
                  </a:lnTo>
                  <a:lnTo>
                    <a:pt x="40579" y="75094"/>
                  </a:lnTo>
                  <a:close/>
                  <a:moveTo>
                    <a:pt x="36330" y="75136"/>
                  </a:moveTo>
                  <a:lnTo>
                    <a:pt x="36275" y="76153"/>
                  </a:lnTo>
                  <a:lnTo>
                    <a:pt x="36426" y="76167"/>
                  </a:lnTo>
                  <a:lnTo>
                    <a:pt x="36481" y="75149"/>
                  </a:lnTo>
                  <a:lnTo>
                    <a:pt x="36330" y="75136"/>
                  </a:lnTo>
                  <a:close/>
                  <a:moveTo>
                    <a:pt x="39603" y="75149"/>
                  </a:moveTo>
                  <a:lnTo>
                    <a:pt x="39644" y="76167"/>
                  </a:lnTo>
                  <a:lnTo>
                    <a:pt x="39795" y="76167"/>
                  </a:lnTo>
                  <a:lnTo>
                    <a:pt x="39754" y="75149"/>
                  </a:lnTo>
                  <a:close/>
                  <a:moveTo>
                    <a:pt x="37141" y="75163"/>
                  </a:moveTo>
                  <a:lnTo>
                    <a:pt x="37128" y="76181"/>
                  </a:lnTo>
                  <a:lnTo>
                    <a:pt x="37278" y="76194"/>
                  </a:lnTo>
                  <a:lnTo>
                    <a:pt x="37293" y="75177"/>
                  </a:lnTo>
                  <a:lnTo>
                    <a:pt x="37141" y="75163"/>
                  </a:lnTo>
                  <a:close/>
                  <a:moveTo>
                    <a:pt x="37966" y="75177"/>
                  </a:moveTo>
                  <a:lnTo>
                    <a:pt x="37966" y="76194"/>
                  </a:lnTo>
                  <a:lnTo>
                    <a:pt x="38118" y="76194"/>
                  </a:lnTo>
                  <a:lnTo>
                    <a:pt x="38104" y="75177"/>
                  </a:lnTo>
                  <a:close/>
                  <a:moveTo>
                    <a:pt x="38791" y="75177"/>
                  </a:moveTo>
                  <a:lnTo>
                    <a:pt x="38805" y="76194"/>
                  </a:lnTo>
                  <a:lnTo>
                    <a:pt x="38956" y="76194"/>
                  </a:lnTo>
                  <a:lnTo>
                    <a:pt x="38929" y="7517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"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                 </a:t>
              </a: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2" name="Google Shape;2952;p72">
              <a:extLst>
                <a:ext uri="{FF2B5EF4-FFF2-40B4-BE49-F238E27FC236}">
                  <a16:creationId xmlns:a16="http://schemas.microsoft.com/office/drawing/2014/main" id="{C08BFD33-0B0F-76D9-E6C1-695A754D6D91}"/>
                </a:ext>
              </a:extLst>
            </p:cNvPr>
            <p:cNvSpPr/>
            <p:nvPr/>
          </p:nvSpPr>
          <p:spPr>
            <a:xfrm>
              <a:off x="4028700" y="1894688"/>
              <a:ext cx="1782850" cy="1782825"/>
            </a:xfrm>
            <a:custGeom>
              <a:avLst/>
              <a:gdLst/>
              <a:ahLst/>
              <a:cxnLst/>
              <a:rect l="l" t="t" r="r" b="b"/>
              <a:pathLst>
                <a:path w="71314" h="71313" extrusionOk="0">
                  <a:moveTo>
                    <a:pt x="38159" y="3423"/>
                  </a:moveTo>
                  <a:lnTo>
                    <a:pt x="38724" y="7838"/>
                  </a:lnTo>
                  <a:cubicBezTo>
                    <a:pt x="41597" y="8154"/>
                    <a:pt x="44347" y="8911"/>
                    <a:pt x="46905" y="10024"/>
                  </a:cubicBezTo>
                  <a:lnTo>
                    <a:pt x="49600" y="6476"/>
                  </a:lnTo>
                  <a:lnTo>
                    <a:pt x="53945" y="8993"/>
                  </a:lnTo>
                  <a:lnTo>
                    <a:pt x="52213" y="13091"/>
                  </a:lnTo>
                  <a:cubicBezTo>
                    <a:pt x="54510" y="14782"/>
                    <a:pt x="56517" y="16804"/>
                    <a:pt x="58208" y="19086"/>
                  </a:cubicBezTo>
                  <a:lnTo>
                    <a:pt x="62306" y="17354"/>
                  </a:lnTo>
                  <a:lnTo>
                    <a:pt x="64823" y="21712"/>
                  </a:lnTo>
                  <a:lnTo>
                    <a:pt x="61275" y="24394"/>
                  </a:lnTo>
                  <a:cubicBezTo>
                    <a:pt x="62403" y="26952"/>
                    <a:pt x="63159" y="29702"/>
                    <a:pt x="63461" y="32576"/>
                  </a:cubicBezTo>
                  <a:lnTo>
                    <a:pt x="67889" y="33140"/>
                  </a:lnTo>
                  <a:lnTo>
                    <a:pt x="67889" y="38159"/>
                  </a:lnTo>
                  <a:lnTo>
                    <a:pt x="63461" y="38723"/>
                  </a:lnTo>
                  <a:cubicBezTo>
                    <a:pt x="63159" y="41596"/>
                    <a:pt x="62403" y="44346"/>
                    <a:pt x="61275" y="46904"/>
                  </a:cubicBezTo>
                  <a:lnTo>
                    <a:pt x="64823" y="49599"/>
                  </a:lnTo>
                  <a:lnTo>
                    <a:pt x="62306" y="53945"/>
                  </a:lnTo>
                  <a:lnTo>
                    <a:pt x="58208" y="52212"/>
                  </a:lnTo>
                  <a:cubicBezTo>
                    <a:pt x="56517" y="54495"/>
                    <a:pt x="54510" y="56517"/>
                    <a:pt x="52213" y="58207"/>
                  </a:cubicBezTo>
                  <a:lnTo>
                    <a:pt x="53945" y="62305"/>
                  </a:lnTo>
                  <a:lnTo>
                    <a:pt x="49600" y="64822"/>
                  </a:lnTo>
                  <a:lnTo>
                    <a:pt x="46905" y="61275"/>
                  </a:lnTo>
                  <a:cubicBezTo>
                    <a:pt x="44347" y="62402"/>
                    <a:pt x="41597" y="63145"/>
                    <a:pt x="38724" y="63460"/>
                  </a:cubicBezTo>
                  <a:lnTo>
                    <a:pt x="38159" y="67888"/>
                  </a:lnTo>
                  <a:lnTo>
                    <a:pt x="33141" y="67888"/>
                  </a:lnTo>
                  <a:lnTo>
                    <a:pt x="32591" y="63460"/>
                  </a:lnTo>
                  <a:cubicBezTo>
                    <a:pt x="29703" y="63145"/>
                    <a:pt x="26953" y="62402"/>
                    <a:pt x="24395" y="61275"/>
                  </a:cubicBezTo>
                  <a:lnTo>
                    <a:pt x="21713" y="64822"/>
                  </a:lnTo>
                  <a:lnTo>
                    <a:pt x="17368" y="62305"/>
                  </a:lnTo>
                  <a:lnTo>
                    <a:pt x="19087" y="58207"/>
                  </a:lnTo>
                  <a:cubicBezTo>
                    <a:pt x="16804" y="56517"/>
                    <a:pt x="14783" y="54495"/>
                    <a:pt x="13105" y="52212"/>
                  </a:cubicBezTo>
                  <a:lnTo>
                    <a:pt x="8994" y="53945"/>
                  </a:lnTo>
                  <a:lnTo>
                    <a:pt x="6477" y="49599"/>
                  </a:lnTo>
                  <a:lnTo>
                    <a:pt x="10025" y="46904"/>
                  </a:lnTo>
                  <a:cubicBezTo>
                    <a:pt x="8911" y="44346"/>
                    <a:pt x="8155" y="41596"/>
                    <a:pt x="7839" y="38723"/>
                  </a:cubicBezTo>
                  <a:lnTo>
                    <a:pt x="3424" y="38159"/>
                  </a:lnTo>
                  <a:lnTo>
                    <a:pt x="3424" y="33140"/>
                  </a:lnTo>
                  <a:lnTo>
                    <a:pt x="7839" y="32576"/>
                  </a:lnTo>
                  <a:cubicBezTo>
                    <a:pt x="8155" y="29702"/>
                    <a:pt x="8911" y="26952"/>
                    <a:pt x="10025" y="24394"/>
                  </a:cubicBezTo>
                  <a:lnTo>
                    <a:pt x="6477" y="21712"/>
                  </a:lnTo>
                  <a:lnTo>
                    <a:pt x="8994" y="17354"/>
                  </a:lnTo>
                  <a:lnTo>
                    <a:pt x="13105" y="19086"/>
                  </a:lnTo>
                  <a:cubicBezTo>
                    <a:pt x="14783" y="16804"/>
                    <a:pt x="16804" y="14782"/>
                    <a:pt x="19087" y="13091"/>
                  </a:cubicBezTo>
                  <a:lnTo>
                    <a:pt x="17368" y="8993"/>
                  </a:lnTo>
                  <a:lnTo>
                    <a:pt x="21713" y="6476"/>
                  </a:lnTo>
                  <a:lnTo>
                    <a:pt x="24395" y="10024"/>
                  </a:lnTo>
                  <a:cubicBezTo>
                    <a:pt x="26953" y="8911"/>
                    <a:pt x="29703" y="8154"/>
                    <a:pt x="32591" y="7838"/>
                  </a:cubicBezTo>
                  <a:lnTo>
                    <a:pt x="33141" y="3423"/>
                  </a:lnTo>
                  <a:close/>
                  <a:moveTo>
                    <a:pt x="35657" y="0"/>
                  </a:moveTo>
                  <a:cubicBezTo>
                    <a:pt x="15965" y="0"/>
                    <a:pt x="1" y="15964"/>
                    <a:pt x="1" y="35656"/>
                  </a:cubicBezTo>
                  <a:cubicBezTo>
                    <a:pt x="1" y="55347"/>
                    <a:pt x="15965" y="71313"/>
                    <a:pt x="35657" y="71313"/>
                  </a:cubicBezTo>
                  <a:cubicBezTo>
                    <a:pt x="55348" y="71313"/>
                    <a:pt x="71313" y="55347"/>
                    <a:pt x="71313" y="35656"/>
                  </a:cubicBezTo>
                  <a:cubicBezTo>
                    <a:pt x="71313" y="15964"/>
                    <a:pt x="55348" y="0"/>
                    <a:pt x="35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3" name="Google Shape;2953;p72">
              <a:extLst>
                <a:ext uri="{FF2B5EF4-FFF2-40B4-BE49-F238E27FC236}">
                  <a16:creationId xmlns:a16="http://schemas.microsoft.com/office/drawing/2014/main" id="{3E27904B-C1F0-2430-191E-E2F8C183BAF8}"/>
                </a:ext>
              </a:extLst>
            </p:cNvPr>
            <p:cNvSpPr/>
            <p:nvPr/>
          </p:nvSpPr>
          <p:spPr>
            <a:xfrm>
              <a:off x="4026650" y="1892263"/>
              <a:ext cx="1786950" cy="1787325"/>
            </a:xfrm>
            <a:custGeom>
              <a:avLst/>
              <a:gdLst/>
              <a:ahLst/>
              <a:cxnLst/>
              <a:rect l="l" t="t" r="r" b="b"/>
              <a:pathLst>
                <a:path w="71478" h="71493" extrusionOk="0">
                  <a:moveTo>
                    <a:pt x="38173" y="3603"/>
                  </a:moveTo>
                  <a:lnTo>
                    <a:pt x="38723" y="8003"/>
                  </a:lnTo>
                  <a:lnTo>
                    <a:pt x="38791" y="8018"/>
                  </a:lnTo>
                  <a:cubicBezTo>
                    <a:pt x="41611" y="8320"/>
                    <a:pt x="44361" y="9063"/>
                    <a:pt x="46946" y="10203"/>
                  </a:cubicBezTo>
                  <a:lnTo>
                    <a:pt x="47014" y="10231"/>
                  </a:lnTo>
                  <a:lnTo>
                    <a:pt x="49696" y="6683"/>
                  </a:lnTo>
                  <a:lnTo>
                    <a:pt x="53917" y="9118"/>
                  </a:lnTo>
                  <a:lnTo>
                    <a:pt x="52199" y="13229"/>
                  </a:lnTo>
                  <a:lnTo>
                    <a:pt x="52254" y="13256"/>
                  </a:lnTo>
                  <a:cubicBezTo>
                    <a:pt x="54537" y="14948"/>
                    <a:pt x="56544" y="16956"/>
                    <a:pt x="58222" y="19238"/>
                  </a:cubicBezTo>
                  <a:lnTo>
                    <a:pt x="58263" y="19293"/>
                  </a:lnTo>
                  <a:lnTo>
                    <a:pt x="62360" y="17561"/>
                  </a:lnTo>
                  <a:lnTo>
                    <a:pt x="64795" y="21782"/>
                  </a:lnTo>
                  <a:lnTo>
                    <a:pt x="61247" y="24464"/>
                  </a:lnTo>
                  <a:lnTo>
                    <a:pt x="61275" y="24532"/>
                  </a:lnTo>
                  <a:cubicBezTo>
                    <a:pt x="62415" y="27131"/>
                    <a:pt x="63158" y="29867"/>
                    <a:pt x="63461" y="32687"/>
                  </a:cubicBezTo>
                  <a:lnTo>
                    <a:pt x="63475" y="32755"/>
                  </a:lnTo>
                  <a:lnTo>
                    <a:pt x="67888" y="33319"/>
                  </a:lnTo>
                  <a:lnTo>
                    <a:pt x="67888" y="38187"/>
                  </a:lnTo>
                  <a:lnTo>
                    <a:pt x="63475" y="38737"/>
                  </a:lnTo>
                  <a:lnTo>
                    <a:pt x="63461" y="38806"/>
                  </a:lnTo>
                  <a:cubicBezTo>
                    <a:pt x="63158" y="41625"/>
                    <a:pt x="62415" y="44375"/>
                    <a:pt x="61275" y="46960"/>
                  </a:cubicBezTo>
                  <a:lnTo>
                    <a:pt x="61247" y="47029"/>
                  </a:lnTo>
                  <a:lnTo>
                    <a:pt x="64795" y="49711"/>
                  </a:lnTo>
                  <a:lnTo>
                    <a:pt x="62360" y="53932"/>
                  </a:lnTo>
                  <a:lnTo>
                    <a:pt x="58263" y="52213"/>
                  </a:lnTo>
                  <a:lnTo>
                    <a:pt x="58222" y="52254"/>
                  </a:lnTo>
                  <a:cubicBezTo>
                    <a:pt x="56544" y="54537"/>
                    <a:pt x="54537" y="56559"/>
                    <a:pt x="52254" y="58236"/>
                  </a:cubicBezTo>
                  <a:lnTo>
                    <a:pt x="52199" y="58277"/>
                  </a:lnTo>
                  <a:lnTo>
                    <a:pt x="53917" y="62375"/>
                  </a:lnTo>
                  <a:lnTo>
                    <a:pt x="49696" y="64809"/>
                  </a:lnTo>
                  <a:lnTo>
                    <a:pt x="47014" y="61262"/>
                  </a:lnTo>
                  <a:lnTo>
                    <a:pt x="46946" y="61289"/>
                  </a:lnTo>
                  <a:cubicBezTo>
                    <a:pt x="44361" y="62430"/>
                    <a:pt x="41611" y="63172"/>
                    <a:pt x="38791" y="63475"/>
                  </a:cubicBezTo>
                  <a:lnTo>
                    <a:pt x="38723" y="63489"/>
                  </a:lnTo>
                  <a:lnTo>
                    <a:pt x="38173" y="67889"/>
                  </a:lnTo>
                  <a:lnTo>
                    <a:pt x="33305" y="67889"/>
                  </a:lnTo>
                  <a:lnTo>
                    <a:pt x="32741" y="63489"/>
                  </a:lnTo>
                  <a:lnTo>
                    <a:pt x="32673" y="63475"/>
                  </a:lnTo>
                  <a:cubicBezTo>
                    <a:pt x="29853" y="63172"/>
                    <a:pt x="27117" y="62430"/>
                    <a:pt x="24518" y="61289"/>
                  </a:cubicBezTo>
                  <a:lnTo>
                    <a:pt x="24450" y="61262"/>
                  </a:lnTo>
                  <a:lnTo>
                    <a:pt x="21768" y="64809"/>
                  </a:lnTo>
                  <a:lnTo>
                    <a:pt x="17547" y="62375"/>
                  </a:lnTo>
                  <a:lnTo>
                    <a:pt x="19252" y="58332"/>
                  </a:lnTo>
                  <a:lnTo>
                    <a:pt x="19279" y="58277"/>
                  </a:lnTo>
                  <a:lnTo>
                    <a:pt x="19224" y="58236"/>
                  </a:lnTo>
                  <a:cubicBezTo>
                    <a:pt x="16941" y="56559"/>
                    <a:pt x="14934" y="54551"/>
                    <a:pt x="13256" y="52254"/>
                  </a:cubicBezTo>
                  <a:lnTo>
                    <a:pt x="13214" y="52213"/>
                  </a:lnTo>
                  <a:lnTo>
                    <a:pt x="9117" y="53932"/>
                  </a:lnTo>
                  <a:lnTo>
                    <a:pt x="6669" y="49711"/>
                  </a:lnTo>
                  <a:lnTo>
                    <a:pt x="10217" y="47029"/>
                  </a:lnTo>
                  <a:lnTo>
                    <a:pt x="10189" y="46960"/>
                  </a:lnTo>
                  <a:cubicBezTo>
                    <a:pt x="9048" y="44375"/>
                    <a:pt x="8306" y="41625"/>
                    <a:pt x="8003" y="38806"/>
                  </a:cubicBezTo>
                  <a:lnTo>
                    <a:pt x="8003" y="38737"/>
                  </a:lnTo>
                  <a:lnTo>
                    <a:pt x="3589" y="38187"/>
                  </a:lnTo>
                  <a:lnTo>
                    <a:pt x="3589" y="33319"/>
                  </a:lnTo>
                  <a:lnTo>
                    <a:pt x="8003" y="32755"/>
                  </a:lnTo>
                  <a:lnTo>
                    <a:pt x="8003" y="32687"/>
                  </a:lnTo>
                  <a:cubicBezTo>
                    <a:pt x="8306" y="29867"/>
                    <a:pt x="9048" y="27131"/>
                    <a:pt x="10189" y="24532"/>
                  </a:cubicBezTo>
                  <a:lnTo>
                    <a:pt x="10217" y="24464"/>
                  </a:lnTo>
                  <a:lnTo>
                    <a:pt x="6669" y="21782"/>
                  </a:lnTo>
                  <a:lnTo>
                    <a:pt x="9117" y="17561"/>
                  </a:lnTo>
                  <a:lnTo>
                    <a:pt x="13214" y="19293"/>
                  </a:lnTo>
                  <a:lnTo>
                    <a:pt x="13256" y="19238"/>
                  </a:lnTo>
                  <a:cubicBezTo>
                    <a:pt x="14934" y="16956"/>
                    <a:pt x="16941" y="14948"/>
                    <a:pt x="19224" y="13256"/>
                  </a:cubicBezTo>
                  <a:lnTo>
                    <a:pt x="19279" y="13229"/>
                  </a:lnTo>
                  <a:lnTo>
                    <a:pt x="17547" y="9118"/>
                  </a:lnTo>
                  <a:lnTo>
                    <a:pt x="21768" y="6683"/>
                  </a:lnTo>
                  <a:lnTo>
                    <a:pt x="24450" y="10231"/>
                  </a:lnTo>
                  <a:lnTo>
                    <a:pt x="24518" y="10203"/>
                  </a:lnTo>
                  <a:cubicBezTo>
                    <a:pt x="27117" y="9063"/>
                    <a:pt x="29853" y="8320"/>
                    <a:pt x="32673" y="8018"/>
                  </a:cubicBezTo>
                  <a:lnTo>
                    <a:pt x="32741" y="8003"/>
                  </a:lnTo>
                  <a:lnTo>
                    <a:pt x="33305" y="3603"/>
                  </a:lnTo>
                  <a:close/>
                  <a:moveTo>
                    <a:pt x="33153" y="3425"/>
                  </a:moveTo>
                  <a:lnTo>
                    <a:pt x="32590" y="7853"/>
                  </a:lnTo>
                  <a:cubicBezTo>
                    <a:pt x="29798" y="8168"/>
                    <a:pt x="27090" y="8898"/>
                    <a:pt x="24505" y="10025"/>
                  </a:cubicBezTo>
                  <a:lnTo>
                    <a:pt x="21809" y="6463"/>
                  </a:lnTo>
                  <a:lnTo>
                    <a:pt x="17340" y="9048"/>
                  </a:lnTo>
                  <a:lnTo>
                    <a:pt x="19072" y="13160"/>
                  </a:lnTo>
                  <a:cubicBezTo>
                    <a:pt x="16804" y="14838"/>
                    <a:pt x="14824" y="16818"/>
                    <a:pt x="13146" y="19073"/>
                  </a:cubicBezTo>
                  <a:lnTo>
                    <a:pt x="9034" y="17354"/>
                  </a:lnTo>
                  <a:lnTo>
                    <a:pt x="6449" y="21824"/>
                  </a:lnTo>
                  <a:lnTo>
                    <a:pt x="10011" y="24519"/>
                  </a:lnTo>
                  <a:cubicBezTo>
                    <a:pt x="8883" y="27104"/>
                    <a:pt x="8154" y="29812"/>
                    <a:pt x="7838" y="32604"/>
                  </a:cubicBezTo>
                  <a:lnTo>
                    <a:pt x="3410" y="33168"/>
                  </a:lnTo>
                  <a:lnTo>
                    <a:pt x="3410" y="38338"/>
                  </a:lnTo>
                  <a:lnTo>
                    <a:pt x="7838" y="38888"/>
                  </a:lnTo>
                  <a:cubicBezTo>
                    <a:pt x="8154" y="41680"/>
                    <a:pt x="8883" y="44403"/>
                    <a:pt x="10011" y="46974"/>
                  </a:cubicBezTo>
                  <a:lnTo>
                    <a:pt x="6449" y="49669"/>
                  </a:lnTo>
                  <a:lnTo>
                    <a:pt x="9034" y="54138"/>
                  </a:lnTo>
                  <a:lnTo>
                    <a:pt x="13146" y="52419"/>
                  </a:lnTo>
                  <a:cubicBezTo>
                    <a:pt x="14824" y="54674"/>
                    <a:pt x="16804" y="56654"/>
                    <a:pt x="19072" y="58332"/>
                  </a:cubicBezTo>
                  <a:lnTo>
                    <a:pt x="17340" y="62444"/>
                  </a:lnTo>
                  <a:lnTo>
                    <a:pt x="21809" y="65029"/>
                  </a:lnTo>
                  <a:lnTo>
                    <a:pt x="24505" y="61482"/>
                  </a:lnTo>
                  <a:cubicBezTo>
                    <a:pt x="27090" y="62595"/>
                    <a:pt x="29798" y="63324"/>
                    <a:pt x="32590" y="63640"/>
                  </a:cubicBezTo>
                  <a:lnTo>
                    <a:pt x="33153" y="68068"/>
                  </a:lnTo>
                  <a:lnTo>
                    <a:pt x="38324" y="68068"/>
                  </a:lnTo>
                  <a:lnTo>
                    <a:pt x="38874" y="63640"/>
                  </a:lnTo>
                  <a:cubicBezTo>
                    <a:pt x="41666" y="63324"/>
                    <a:pt x="44388" y="62595"/>
                    <a:pt x="46959" y="61482"/>
                  </a:cubicBezTo>
                  <a:lnTo>
                    <a:pt x="49655" y="65029"/>
                  </a:lnTo>
                  <a:lnTo>
                    <a:pt x="54137" y="62444"/>
                  </a:lnTo>
                  <a:lnTo>
                    <a:pt x="52405" y="58332"/>
                  </a:lnTo>
                  <a:cubicBezTo>
                    <a:pt x="54660" y="56654"/>
                    <a:pt x="56654" y="54674"/>
                    <a:pt x="58318" y="52419"/>
                  </a:cubicBezTo>
                  <a:lnTo>
                    <a:pt x="62430" y="54138"/>
                  </a:lnTo>
                  <a:lnTo>
                    <a:pt x="65015" y="49669"/>
                  </a:lnTo>
                  <a:lnTo>
                    <a:pt x="61467" y="46974"/>
                  </a:lnTo>
                  <a:cubicBezTo>
                    <a:pt x="62580" y="44403"/>
                    <a:pt x="63310" y="41680"/>
                    <a:pt x="63626" y="38888"/>
                  </a:cubicBezTo>
                  <a:lnTo>
                    <a:pt x="68053" y="38338"/>
                  </a:lnTo>
                  <a:lnTo>
                    <a:pt x="68053" y="33168"/>
                  </a:lnTo>
                  <a:lnTo>
                    <a:pt x="63626" y="32604"/>
                  </a:lnTo>
                  <a:cubicBezTo>
                    <a:pt x="63310" y="29812"/>
                    <a:pt x="62580" y="27090"/>
                    <a:pt x="61467" y="24519"/>
                  </a:cubicBezTo>
                  <a:lnTo>
                    <a:pt x="65015" y="21824"/>
                  </a:lnTo>
                  <a:lnTo>
                    <a:pt x="62430" y="17354"/>
                  </a:lnTo>
                  <a:lnTo>
                    <a:pt x="58318" y="19073"/>
                  </a:lnTo>
                  <a:cubicBezTo>
                    <a:pt x="56654" y="16818"/>
                    <a:pt x="54660" y="14838"/>
                    <a:pt x="52405" y="13160"/>
                  </a:cubicBezTo>
                  <a:lnTo>
                    <a:pt x="54097" y="9118"/>
                  </a:lnTo>
                  <a:lnTo>
                    <a:pt x="54137" y="9048"/>
                  </a:lnTo>
                  <a:lnTo>
                    <a:pt x="49655" y="6463"/>
                  </a:lnTo>
                  <a:lnTo>
                    <a:pt x="46959" y="10025"/>
                  </a:lnTo>
                  <a:cubicBezTo>
                    <a:pt x="44388" y="8898"/>
                    <a:pt x="41666" y="8168"/>
                    <a:pt x="38874" y="7853"/>
                  </a:cubicBezTo>
                  <a:lnTo>
                    <a:pt x="38324" y="3425"/>
                  </a:lnTo>
                  <a:close/>
                  <a:moveTo>
                    <a:pt x="35739" y="180"/>
                  </a:moveTo>
                  <a:cubicBezTo>
                    <a:pt x="55347" y="180"/>
                    <a:pt x="71299" y="16131"/>
                    <a:pt x="71299" y="35753"/>
                  </a:cubicBezTo>
                  <a:cubicBezTo>
                    <a:pt x="71299" y="55362"/>
                    <a:pt x="55347" y="71313"/>
                    <a:pt x="35739" y="71313"/>
                  </a:cubicBezTo>
                  <a:cubicBezTo>
                    <a:pt x="16116" y="71313"/>
                    <a:pt x="165" y="55362"/>
                    <a:pt x="165" y="35753"/>
                  </a:cubicBezTo>
                  <a:cubicBezTo>
                    <a:pt x="165" y="16131"/>
                    <a:pt x="16116" y="180"/>
                    <a:pt x="35739" y="180"/>
                  </a:cubicBezTo>
                  <a:close/>
                  <a:moveTo>
                    <a:pt x="35739" y="0"/>
                  </a:moveTo>
                  <a:cubicBezTo>
                    <a:pt x="16020" y="0"/>
                    <a:pt x="0" y="16034"/>
                    <a:pt x="0" y="35753"/>
                  </a:cubicBezTo>
                  <a:cubicBezTo>
                    <a:pt x="0" y="55459"/>
                    <a:pt x="16020" y="71492"/>
                    <a:pt x="35739" y="71492"/>
                  </a:cubicBezTo>
                  <a:cubicBezTo>
                    <a:pt x="55444" y="71492"/>
                    <a:pt x="71478" y="55459"/>
                    <a:pt x="71478" y="35753"/>
                  </a:cubicBezTo>
                  <a:cubicBezTo>
                    <a:pt x="71478" y="16034"/>
                    <a:pt x="55444" y="0"/>
                    <a:pt x="357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4" name="Google Shape;2954;p72">
              <a:extLst>
                <a:ext uri="{FF2B5EF4-FFF2-40B4-BE49-F238E27FC236}">
                  <a16:creationId xmlns:a16="http://schemas.microsoft.com/office/drawing/2014/main" id="{3BA29709-6CE6-4601-C4BD-A2F899B67EC7}"/>
                </a:ext>
              </a:extLst>
            </p:cNvPr>
            <p:cNvSpPr/>
            <p:nvPr/>
          </p:nvSpPr>
          <p:spPr>
            <a:xfrm>
              <a:off x="3999825" y="1865788"/>
              <a:ext cx="1840600" cy="1840600"/>
            </a:xfrm>
            <a:custGeom>
              <a:avLst/>
              <a:gdLst/>
              <a:ahLst/>
              <a:cxnLst/>
              <a:rect l="l" t="t" r="r" b="b"/>
              <a:pathLst>
                <a:path w="73624" h="73624" extrusionOk="0">
                  <a:moveTo>
                    <a:pt x="36812" y="166"/>
                  </a:moveTo>
                  <a:cubicBezTo>
                    <a:pt x="57012" y="166"/>
                    <a:pt x="73444" y="16598"/>
                    <a:pt x="73444" y="36812"/>
                  </a:cubicBezTo>
                  <a:cubicBezTo>
                    <a:pt x="73444" y="57013"/>
                    <a:pt x="57012" y="73445"/>
                    <a:pt x="36812" y="73445"/>
                  </a:cubicBezTo>
                  <a:cubicBezTo>
                    <a:pt x="16598" y="73445"/>
                    <a:pt x="166" y="57013"/>
                    <a:pt x="166" y="36812"/>
                  </a:cubicBezTo>
                  <a:cubicBezTo>
                    <a:pt x="166" y="16598"/>
                    <a:pt x="16598" y="166"/>
                    <a:pt x="36812" y="166"/>
                  </a:cubicBezTo>
                  <a:close/>
                  <a:moveTo>
                    <a:pt x="36812" y="1"/>
                  </a:moveTo>
                  <a:cubicBezTo>
                    <a:pt x="16515" y="1"/>
                    <a:pt x="1" y="16515"/>
                    <a:pt x="1" y="36812"/>
                  </a:cubicBezTo>
                  <a:cubicBezTo>
                    <a:pt x="1" y="57108"/>
                    <a:pt x="16515" y="73624"/>
                    <a:pt x="36812" y="73624"/>
                  </a:cubicBezTo>
                  <a:cubicBezTo>
                    <a:pt x="57108" y="73624"/>
                    <a:pt x="73624" y="57108"/>
                    <a:pt x="73624" y="36812"/>
                  </a:cubicBezTo>
                  <a:cubicBezTo>
                    <a:pt x="73624" y="16515"/>
                    <a:pt x="57108" y="1"/>
                    <a:pt x="368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5" name="Google Shape;2955;p72">
              <a:extLst>
                <a:ext uri="{FF2B5EF4-FFF2-40B4-BE49-F238E27FC236}">
                  <a16:creationId xmlns:a16="http://schemas.microsoft.com/office/drawing/2014/main" id="{C03CD876-E417-8019-C5B2-B4C62ACC200B}"/>
                </a:ext>
              </a:extLst>
            </p:cNvPr>
            <p:cNvSpPr/>
            <p:nvPr/>
          </p:nvSpPr>
          <p:spPr>
            <a:xfrm>
              <a:off x="4268650" y="2134638"/>
              <a:ext cx="1302575" cy="1302575"/>
            </a:xfrm>
            <a:custGeom>
              <a:avLst/>
              <a:gdLst/>
              <a:ahLst/>
              <a:cxnLst/>
              <a:rect l="l" t="t" r="r" b="b"/>
              <a:pathLst>
                <a:path w="52103" h="52103" extrusionOk="0">
                  <a:moveTo>
                    <a:pt x="26059" y="165"/>
                  </a:moveTo>
                  <a:cubicBezTo>
                    <a:pt x="40332" y="165"/>
                    <a:pt x="51938" y="11784"/>
                    <a:pt x="51938" y="26058"/>
                  </a:cubicBezTo>
                  <a:cubicBezTo>
                    <a:pt x="51938" y="40331"/>
                    <a:pt x="40332" y="51937"/>
                    <a:pt x="26059" y="51937"/>
                  </a:cubicBezTo>
                  <a:cubicBezTo>
                    <a:pt x="11785" y="51937"/>
                    <a:pt x="166" y="40331"/>
                    <a:pt x="166" y="26058"/>
                  </a:cubicBezTo>
                  <a:cubicBezTo>
                    <a:pt x="166" y="11784"/>
                    <a:pt x="11785" y="165"/>
                    <a:pt x="26059" y="165"/>
                  </a:cubicBezTo>
                  <a:close/>
                  <a:moveTo>
                    <a:pt x="26059" y="0"/>
                  </a:moveTo>
                  <a:cubicBezTo>
                    <a:pt x="11689" y="0"/>
                    <a:pt x="1" y="11689"/>
                    <a:pt x="1" y="26058"/>
                  </a:cubicBezTo>
                  <a:cubicBezTo>
                    <a:pt x="1" y="40414"/>
                    <a:pt x="11689" y="52102"/>
                    <a:pt x="26059" y="52102"/>
                  </a:cubicBezTo>
                  <a:cubicBezTo>
                    <a:pt x="40415" y="52102"/>
                    <a:pt x="52103" y="40414"/>
                    <a:pt x="52103" y="26058"/>
                  </a:cubicBezTo>
                  <a:cubicBezTo>
                    <a:pt x="52103" y="11689"/>
                    <a:pt x="40415" y="0"/>
                    <a:pt x="260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6" name="Google Shape;2956;p72">
              <a:extLst>
                <a:ext uri="{FF2B5EF4-FFF2-40B4-BE49-F238E27FC236}">
                  <a16:creationId xmlns:a16="http://schemas.microsoft.com/office/drawing/2014/main" id="{492EFB85-FE64-B0C4-68A5-2BEA081E1256}"/>
                </a:ext>
              </a:extLst>
            </p:cNvPr>
            <p:cNvSpPr/>
            <p:nvPr/>
          </p:nvSpPr>
          <p:spPr>
            <a:xfrm>
              <a:off x="4552625" y="2416863"/>
              <a:ext cx="736375" cy="736375"/>
            </a:xfrm>
            <a:custGeom>
              <a:avLst/>
              <a:gdLst/>
              <a:ahLst/>
              <a:cxnLst/>
              <a:rect l="l" t="t" r="r" b="b"/>
              <a:pathLst>
                <a:path w="29455" h="29455" extrusionOk="0">
                  <a:moveTo>
                    <a:pt x="14727" y="180"/>
                  </a:moveTo>
                  <a:cubicBezTo>
                    <a:pt x="22758" y="180"/>
                    <a:pt x="29276" y="6711"/>
                    <a:pt x="29276" y="14728"/>
                  </a:cubicBezTo>
                  <a:cubicBezTo>
                    <a:pt x="29276" y="22759"/>
                    <a:pt x="22758" y="29290"/>
                    <a:pt x="14727" y="29290"/>
                  </a:cubicBezTo>
                  <a:cubicBezTo>
                    <a:pt x="6696" y="29290"/>
                    <a:pt x="165" y="22759"/>
                    <a:pt x="165" y="14728"/>
                  </a:cubicBezTo>
                  <a:cubicBezTo>
                    <a:pt x="165" y="6711"/>
                    <a:pt x="6696" y="180"/>
                    <a:pt x="14727" y="180"/>
                  </a:cubicBezTo>
                  <a:close/>
                  <a:moveTo>
                    <a:pt x="14727" y="0"/>
                  </a:moveTo>
                  <a:cubicBezTo>
                    <a:pt x="6614" y="0"/>
                    <a:pt x="0" y="6615"/>
                    <a:pt x="0" y="14728"/>
                  </a:cubicBezTo>
                  <a:cubicBezTo>
                    <a:pt x="0" y="22854"/>
                    <a:pt x="6614" y="29455"/>
                    <a:pt x="14727" y="29455"/>
                  </a:cubicBezTo>
                  <a:cubicBezTo>
                    <a:pt x="22840" y="29455"/>
                    <a:pt x="29455" y="22854"/>
                    <a:pt x="29455" y="14728"/>
                  </a:cubicBezTo>
                  <a:cubicBezTo>
                    <a:pt x="29455" y="6615"/>
                    <a:pt x="22840" y="0"/>
                    <a:pt x="147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7" name="Google Shape;2957;p72">
              <a:extLst>
                <a:ext uri="{FF2B5EF4-FFF2-40B4-BE49-F238E27FC236}">
                  <a16:creationId xmlns:a16="http://schemas.microsoft.com/office/drawing/2014/main" id="{73882253-CC83-2D9C-972F-499093DCE12F}"/>
                </a:ext>
              </a:extLst>
            </p:cNvPr>
            <p:cNvSpPr/>
            <p:nvPr/>
          </p:nvSpPr>
          <p:spPr>
            <a:xfrm>
              <a:off x="4554675" y="2419288"/>
              <a:ext cx="732275" cy="731900"/>
            </a:xfrm>
            <a:custGeom>
              <a:avLst/>
              <a:gdLst/>
              <a:ahLst/>
              <a:cxnLst/>
              <a:rect l="l" t="t" r="r" b="b"/>
              <a:pathLst>
                <a:path w="29291" h="29276" extrusionOk="0">
                  <a:moveTo>
                    <a:pt x="14645" y="0"/>
                  </a:moveTo>
                  <a:cubicBezTo>
                    <a:pt x="6559" y="0"/>
                    <a:pt x="1" y="6546"/>
                    <a:pt x="1" y="14631"/>
                  </a:cubicBezTo>
                  <a:cubicBezTo>
                    <a:pt x="1" y="22717"/>
                    <a:pt x="6559" y="29275"/>
                    <a:pt x="14645" y="29275"/>
                  </a:cubicBezTo>
                  <a:cubicBezTo>
                    <a:pt x="22731" y="29275"/>
                    <a:pt x="29290" y="22717"/>
                    <a:pt x="29290" y="14631"/>
                  </a:cubicBezTo>
                  <a:cubicBezTo>
                    <a:pt x="29290" y="6546"/>
                    <a:pt x="22731" y="0"/>
                    <a:pt x="14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8" name="Google Shape;2958;p72">
              <a:extLst>
                <a:ext uri="{FF2B5EF4-FFF2-40B4-BE49-F238E27FC236}">
                  <a16:creationId xmlns:a16="http://schemas.microsoft.com/office/drawing/2014/main" id="{823410DF-E5BE-ABF6-4575-4490CCCF8287}"/>
                </a:ext>
              </a:extLst>
            </p:cNvPr>
            <p:cNvSpPr/>
            <p:nvPr/>
          </p:nvSpPr>
          <p:spPr>
            <a:xfrm>
              <a:off x="4655750" y="2519988"/>
              <a:ext cx="530125" cy="530125"/>
            </a:xfrm>
            <a:custGeom>
              <a:avLst/>
              <a:gdLst/>
              <a:ahLst/>
              <a:cxnLst/>
              <a:rect l="l" t="t" r="r" b="b"/>
              <a:pathLst>
                <a:path w="21205" h="21205" extrusionOk="0">
                  <a:moveTo>
                    <a:pt x="10602" y="1"/>
                  </a:moveTo>
                  <a:cubicBezTo>
                    <a:pt x="4744" y="1"/>
                    <a:pt x="1" y="4758"/>
                    <a:pt x="1" y="10603"/>
                  </a:cubicBezTo>
                  <a:cubicBezTo>
                    <a:pt x="1" y="16461"/>
                    <a:pt x="4744" y="21205"/>
                    <a:pt x="10602" y="21205"/>
                  </a:cubicBezTo>
                  <a:cubicBezTo>
                    <a:pt x="16460" y="21205"/>
                    <a:pt x="21205" y="16461"/>
                    <a:pt x="21205" y="10603"/>
                  </a:cubicBezTo>
                  <a:cubicBezTo>
                    <a:pt x="21205" y="4758"/>
                    <a:pt x="16460" y="1"/>
                    <a:pt x="106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9" name="Google Shape;2959;p72">
              <a:extLst>
                <a:ext uri="{FF2B5EF4-FFF2-40B4-BE49-F238E27FC236}">
                  <a16:creationId xmlns:a16="http://schemas.microsoft.com/office/drawing/2014/main" id="{3CC99EA8-4D3B-C8A2-12A5-C5F02E33D0C3}"/>
                </a:ext>
              </a:extLst>
            </p:cNvPr>
            <p:cNvSpPr/>
            <p:nvPr/>
          </p:nvSpPr>
          <p:spPr>
            <a:xfrm>
              <a:off x="4304175" y="2169500"/>
              <a:ext cx="1233600" cy="1233600"/>
            </a:xfrm>
            <a:prstGeom prst="donut">
              <a:avLst>
                <a:gd name="adj" fmla="val 1055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0" name="Google Shape;2960;p72">
              <a:extLst>
                <a:ext uri="{FF2B5EF4-FFF2-40B4-BE49-F238E27FC236}">
                  <a16:creationId xmlns:a16="http://schemas.microsoft.com/office/drawing/2014/main" id="{6EC9775F-F996-6EB9-AE2E-103469FFD2F2}"/>
                </a:ext>
              </a:extLst>
            </p:cNvPr>
            <p:cNvSpPr/>
            <p:nvPr/>
          </p:nvSpPr>
          <p:spPr>
            <a:xfrm>
              <a:off x="4394475" y="2260463"/>
              <a:ext cx="1050950" cy="1050925"/>
            </a:xfrm>
            <a:custGeom>
              <a:avLst/>
              <a:gdLst/>
              <a:ahLst/>
              <a:cxnLst/>
              <a:rect l="l" t="t" r="r" b="b"/>
              <a:pathLst>
                <a:path w="42038" h="42037" extrusionOk="0">
                  <a:moveTo>
                    <a:pt x="21026" y="866"/>
                  </a:moveTo>
                  <a:cubicBezTo>
                    <a:pt x="32151" y="866"/>
                    <a:pt x="41171" y="9887"/>
                    <a:pt x="41171" y="21025"/>
                  </a:cubicBezTo>
                  <a:cubicBezTo>
                    <a:pt x="41171" y="32150"/>
                    <a:pt x="32151" y="41171"/>
                    <a:pt x="21026" y="41171"/>
                  </a:cubicBezTo>
                  <a:cubicBezTo>
                    <a:pt x="9887" y="41171"/>
                    <a:pt x="867" y="32150"/>
                    <a:pt x="867" y="21025"/>
                  </a:cubicBezTo>
                  <a:cubicBezTo>
                    <a:pt x="867" y="9887"/>
                    <a:pt x="9887" y="866"/>
                    <a:pt x="21026" y="866"/>
                  </a:cubicBezTo>
                  <a:close/>
                  <a:moveTo>
                    <a:pt x="21026" y="0"/>
                  </a:moveTo>
                  <a:cubicBezTo>
                    <a:pt x="9420" y="0"/>
                    <a:pt x="1" y="9406"/>
                    <a:pt x="1" y="21025"/>
                  </a:cubicBezTo>
                  <a:cubicBezTo>
                    <a:pt x="1" y="32631"/>
                    <a:pt x="9420" y="42036"/>
                    <a:pt x="21026" y="42036"/>
                  </a:cubicBezTo>
                  <a:cubicBezTo>
                    <a:pt x="32631" y="42036"/>
                    <a:pt x="42037" y="32631"/>
                    <a:pt x="42037" y="21025"/>
                  </a:cubicBezTo>
                  <a:cubicBezTo>
                    <a:pt x="42037" y="9406"/>
                    <a:pt x="32631" y="0"/>
                    <a:pt x="21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961" name="Google Shape;2961;p72">
            <a:extLst>
              <a:ext uri="{FF2B5EF4-FFF2-40B4-BE49-F238E27FC236}">
                <a16:creationId xmlns:a16="http://schemas.microsoft.com/office/drawing/2014/main" id="{AAB2CC1D-F79C-D914-E6D8-6B28D0C785C9}"/>
              </a:ext>
            </a:extLst>
          </p:cNvPr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0" r="11750"/>
          <a:stretch/>
        </p:blipFill>
        <p:spPr>
          <a:xfrm>
            <a:off x="6276957" y="780471"/>
            <a:ext cx="5324028" cy="5329579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églalap: lekerekített 1">
            <a:extLst>
              <a:ext uri="{FF2B5EF4-FFF2-40B4-BE49-F238E27FC236}">
                <a16:creationId xmlns:a16="http://schemas.microsoft.com/office/drawing/2014/main" id="{EC328C84-A140-06D3-0CF2-9AB797C57C4F}"/>
              </a:ext>
            </a:extLst>
          </p:cNvPr>
          <p:cNvSpPr/>
          <p:nvPr/>
        </p:nvSpPr>
        <p:spPr>
          <a:xfrm>
            <a:off x="731659" y="4359137"/>
            <a:ext cx="5889927" cy="2118867"/>
          </a:xfrm>
          <a:prstGeom prst="roundRect">
            <a:avLst/>
          </a:prstGeom>
          <a:solidFill>
            <a:srgbClr val="ADAD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B8682D38-6C6C-A4E3-5533-E398C8429FF4}"/>
              </a:ext>
            </a:extLst>
          </p:cNvPr>
          <p:cNvSpPr txBox="1"/>
          <p:nvPr/>
        </p:nvSpPr>
        <p:spPr>
          <a:xfrm>
            <a:off x="1354563" y="4365008"/>
            <a:ext cx="51449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b="1" dirty="0">
                <a:latin typeface="Aldrich" panose="020B0604020202020204" charset="0"/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97079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tories and Industry by Slidesgo">
  <a:themeElements>
    <a:clrScheme name="Simple Light">
      <a:dk1>
        <a:srgbClr val="434343"/>
      </a:dk1>
      <a:lt1>
        <a:srgbClr val="FFFFFF"/>
      </a:lt1>
      <a:dk2>
        <a:srgbClr val="000000"/>
      </a:dk2>
      <a:lt2>
        <a:srgbClr val="666666"/>
      </a:lt2>
      <a:accent1>
        <a:srgbClr val="999999"/>
      </a:accent1>
      <a:accent2>
        <a:srgbClr val="D9D9D9"/>
      </a:accent2>
      <a:accent3>
        <a:srgbClr val="EFEFEF"/>
      </a:accent3>
      <a:accent4>
        <a:srgbClr val="FFFFFF"/>
      </a:accent4>
      <a:accent5>
        <a:srgbClr val="FFFFFF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Áramkör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4.xml><?xml version="1.0" encoding="utf-8"?>
<a:theme xmlns:a="http://schemas.openxmlformats.org/drawingml/2006/main" name="7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</TotalTime>
  <Words>2475</Words>
  <Application>Microsoft Office PowerPoint</Application>
  <PresentationFormat>Szélesvásznú</PresentationFormat>
  <Paragraphs>251</Paragraphs>
  <Slides>57</Slides>
  <Notes>23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14</vt:i4>
      </vt:variant>
      <vt:variant>
        <vt:lpstr>Téma</vt:lpstr>
      </vt:variant>
      <vt:variant>
        <vt:i4>4</vt:i4>
      </vt:variant>
      <vt:variant>
        <vt:lpstr>Diacímek</vt:lpstr>
      </vt:variant>
      <vt:variant>
        <vt:i4>57</vt:i4>
      </vt:variant>
    </vt:vector>
  </HeadingPairs>
  <TitlesOfParts>
    <vt:vector size="75" baseType="lpstr">
      <vt:lpstr>Aldrich</vt:lpstr>
      <vt:lpstr>Amiko</vt:lpstr>
      <vt:lpstr>Arial</vt:lpstr>
      <vt:lpstr>Arial Black</vt:lpstr>
      <vt:lpstr>Arimo</vt:lpstr>
      <vt:lpstr>Bauhaus 93</vt:lpstr>
      <vt:lpstr>Bebas Neue</vt:lpstr>
      <vt:lpstr>Bodoni MT Black</vt:lpstr>
      <vt:lpstr>Calibri</vt:lpstr>
      <vt:lpstr>Calibri Light</vt:lpstr>
      <vt:lpstr>Georgia</vt:lpstr>
      <vt:lpstr>Nunito Light</vt:lpstr>
      <vt:lpstr>PT Sans</vt:lpstr>
      <vt:lpstr>Tw Cen MT</vt:lpstr>
      <vt:lpstr>Office-téma</vt:lpstr>
      <vt:lpstr>Factories and Industry by Slidesgo</vt:lpstr>
      <vt:lpstr>Áramkör</vt:lpstr>
      <vt:lpstr>7_Office-téma</vt:lpstr>
      <vt:lpstr>A megyei munkavédelmi hatóság 2024. évi ellenőrzéseinek  tapasztalatai a  munkavédelmi jogszabályi változások tükrében.</vt:lpstr>
      <vt:lpstr>PowerPoint-bemutató</vt:lpstr>
      <vt:lpstr>PowerPoint-bemutató</vt:lpstr>
      <vt:lpstr>MUNKABALESETEK, FOGLALKOZÁSI MEGBETEGEDÉSEK, FOKOZOTT EXPOZÍCIÓS ESETEK</vt:lpstr>
      <vt:lpstr>MUNKABALESETEK, FOGLALKOZÁSI MEGBETEGEDÉSEK, FOKOZOTT EXPOZÍCIÓS ESETEK</vt:lpstr>
      <vt:lpstr>MUNKABALESETEK, FOGLALKOZÁSI MEGBETEGEDÉSEK, FOKOZOTT EXPOZÍCIÓS ESETEK</vt:lpstr>
      <vt:lpstr>PowerPoint-bemutató</vt:lpstr>
      <vt:lpstr>A munkavédelmi hatóság 2024. évi ellenőrzéseinek tapasztalatai a  munkavédelmi jogszabályi változások tükrében. </vt:lpstr>
      <vt:lpstr>A munkavédelemről szóló 1993. évi XCIII. törvény módosításai szakaszos hatályba lépéssel történik.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 munkavédelmi hatóság közigazgatási bírsággal sújtja azt a természetes személyt, aki a szervezett munkavégzés során:</vt:lpstr>
      <vt:lpstr>Munkabiztonsági szaktevékenységnek minősül a munkabaleset kivizsgálása. </vt:lpstr>
      <vt:lpstr>Munkabiztonsági szaktevékenységnek minősül a munkabaleset kivizsgálása. </vt:lpstr>
      <vt:lpstr>Munkabiztonsági szaktevékenységnek minősül a munkabaleset kivizsgálása. </vt:lpstr>
      <vt:lpstr>Munkabiztonsági szaktevékenységnek minősül a munkabaleset kivizsgálása. </vt:lpstr>
      <vt:lpstr>Munkabiztonsági szaktevékenységnek minősül a munkabaleset kivizsgálása. </vt:lpstr>
      <vt:lpstr>Munkabiztonsági szaktevékenységnek minősül a munkabaleset kivizsgálása. </vt:lpstr>
      <vt:lpstr>Munkabiztonsági szaktevékenységnek minősül a munkabaleset kivizsgálása. </vt:lpstr>
      <vt:lpstr>Munkabiztonsági szaktevékenységnek minősül a munkabaleset kivizsgálása. </vt:lpstr>
      <vt:lpstr>PowerPoint-bemutató</vt:lpstr>
      <vt:lpstr>PowerPoint-bemutató</vt:lpstr>
      <vt:lpstr>PowerPoint-bemutató</vt:lpstr>
      <vt:lpstr>Helyszíni tapasztalatok:</vt:lpstr>
      <vt:lpstr>Helyszíni tapasztalatok:</vt:lpstr>
      <vt:lpstr>PowerPoint-bemutató</vt:lpstr>
      <vt:lpstr>PowerPoint-bemutató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Felhasználó</dc:creator>
  <cp:lastModifiedBy>Zoltán Kárpáti</cp:lastModifiedBy>
  <cp:revision>191</cp:revision>
  <dcterms:created xsi:type="dcterms:W3CDTF">2021-04-22T16:36:10Z</dcterms:created>
  <dcterms:modified xsi:type="dcterms:W3CDTF">2025-06-30T14:36:53Z</dcterms:modified>
</cp:coreProperties>
</file>